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4"/>
  </p:sldMasterIdLst>
  <p:notesMasterIdLst>
    <p:notesMasterId r:id="rId9"/>
  </p:notesMasterIdLst>
  <p:sldIdLst>
    <p:sldId id="284" r:id="rId5"/>
    <p:sldId id="279" r:id="rId6"/>
    <p:sldId id="286" r:id="rId7"/>
    <p:sldId id="262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Lato Light" panose="020F0302020204030203" charset="0"/>
      <p:regular r:id="rId14"/>
      <p:italic r:id="rId15"/>
    </p:embeddedFont>
    <p:embeddedFont>
      <p:font typeface="Lato Medium" panose="020B0604020202020204" charset="0"/>
      <p:regular r:id="rId16"/>
    </p:embeddedFont>
    <p:embeddedFont>
      <p:font typeface="Montserrat Semi Bold" panose="020B0604020202020204" charset="0"/>
      <p:bold r:id="rId17"/>
    </p:embeddedFon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Franklin Gothic Heavy" panose="020B0903020102020204" pitchFamily="34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0" autoAdjust="0"/>
    <p:restoredTop sz="94660"/>
  </p:normalViewPr>
  <p:slideViewPr>
    <p:cSldViewPr snapToGrid="0">
      <p:cViewPr varScale="1">
        <p:scale>
          <a:sx n="81" d="100"/>
          <a:sy n="81" d="100"/>
        </p:scale>
        <p:origin x="7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12.fntdata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F7076-F215-467C-B29E-F396A144B824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58940-5336-49B1-873F-C4B3E8025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19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ndar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93392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50"/>
            </a:lvl1pPr>
          </a:lstStyle>
          <a:p>
            <a:endParaRPr lang="en-US" dirty="0"/>
          </a:p>
        </p:txBody>
      </p:sp>
      <p:pic>
        <p:nvPicPr>
          <p:cNvPr id="7" name="Picture 2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0" t="61665" r="7278" b="37157"/>
          <a:stretch/>
        </p:blipFill>
        <p:spPr bwMode="auto">
          <a:xfrm>
            <a:off x="1524000" y="3533371"/>
            <a:ext cx="9144000" cy="457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42" y="4911292"/>
            <a:ext cx="2664515" cy="12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7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8809" y="457201"/>
            <a:ext cx="6598227" cy="5403850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EF1D-D306-4575-B1A6-C6E459F533D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0" t="61665" r="7278" b="37157"/>
          <a:stretch/>
        </p:blipFill>
        <p:spPr bwMode="auto">
          <a:xfrm>
            <a:off x="838200" y="2011680"/>
            <a:ext cx="3931920" cy="457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63855"/>
            <a:ext cx="940867" cy="42594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4399061" y="6600083"/>
            <a:ext cx="3393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ATG EMPLOYEES &amp; PARTNERS ONLY</a:t>
            </a:r>
          </a:p>
        </p:txBody>
      </p:sp>
    </p:spTree>
    <p:extLst>
      <p:ext uri="{BB962C8B-B14F-4D97-AF65-F5344CB8AC3E}">
        <p14:creationId xmlns:p14="http://schemas.microsoft.com/office/powerpoint/2010/main" val="1551293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EF1D-D306-4575-B1A6-C6E459F533D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0" t="61665" r="7278" b="37157"/>
          <a:stretch/>
        </p:blipFill>
        <p:spPr bwMode="auto">
          <a:xfrm>
            <a:off x="840105" y="2011680"/>
            <a:ext cx="3931920" cy="457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63855"/>
            <a:ext cx="940867" cy="42594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4399061" y="6600083"/>
            <a:ext cx="3393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ATG EMPLOYEES &amp; PARTNERS ONLY</a:t>
            </a:r>
          </a:p>
        </p:txBody>
      </p:sp>
    </p:spTree>
    <p:extLst>
      <p:ext uri="{BB962C8B-B14F-4D97-AF65-F5344CB8AC3E}">
        <p14:creationId xmlns:p14="http://schemas.microsoft.com/office/powerpoint/2010/main" val="2841487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1608"/>
            <a:ext cx="10515600" cy="6531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EF1D-D306-4575-B1A6-C6E459F533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0" t="61665" r="7278" b="37157"/>
          <a:stretch/>
        </p:blipFill>
        <p:spPr bwMode="auto">
          <a:xfrm>
            <a:off x="838200" y="924792"/>
            <a:ext cx="9144000" cy="457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63855"/>
            <a:ext cx="940867" cy="42594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4399061" y="6600083"/>
            <a:ext cx="3393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ATG EMPLOYEES &amp; PARTNERS ONLY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191491" y="1317683"/>
            <a:ext cx="2092325" cy="2349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3557154" y="1317683"/>
            <a:ext cx="2092325" cy="2349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922817" y="1317683"/>
            <a:ext cx="2092325" cy="2349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288480" y="1317683"/>
            <a:ext cx="2092325" cy="2349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01882" y="3667183"/>
            <a:ext cx="2092325" cy="347171"/>
          </a:xfrm>
          <a:prstGeom prst="rect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</a:t>
            </a:r>
            <a:r>
              <a:rPr lang="en-US" baseline="0" dirty="0"/>
              <a:t> 1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3567545" y="3667183"/>
            <a:ext cx="2092325" cy="347171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 2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5933208" y="3667183"/>
            <a:ext cx="2092325" cy="347171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 3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8298871" y="3667183"/>
            <a:ext cx="2092325" cy="347171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 4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7"/>
          </p:nvPr>
        </p:nvSpPr>
        <p:spPr>
          <a:xfrm>
            <a:off x="1192213" y="4125913"/>
            <a:ext cx="2092325" cy="189077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3557153" y="4125913"/>
            <a:ext cx="2092325" cy="189077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5922093" y="4125913"/>
            <a:ext cx="2092325" cy="189077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8288480" y="4125912"/>
            <a:ext cx="2092325" cy="189077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8190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EF1D-D306-4575-B1A6-C6E459F533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0" t="61665" r="7278" b="37157"/>
          <a:stretch/>
        </p:blipFill>
        <p:spPr bwMode="auto">
          <a:xfrm>
            <a:off x="838200" y="1735296"/>
            <a:ext cx="9144000" cy="457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4399061" y="6600083"/>
            <a:ext cx="3393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ATG EMPLOYEES &amp; PARTNERS ONLY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63855"/>
            <a:ext cx="940867" cy="42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81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13371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87651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EF1D-D306-4575-B1A6-C6E459F533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0" t="61665" r="7278" b="37157"/>
          <a:stretch/>
        </p:blipFill>
        <p:spPr bwMode="auto">
          <a:xfrm>
            <a:off x="838200" y="4798843"/>
            <a:ext cx="9144000" cy="457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4399061" y="6600083"/>
            <a:ext cx="3393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ATG EMPLOYEES &amp; PARTNERS ONLY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76699"/>
            <a:ext cx="940867" cy="42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15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98865"/>
            <a:ext cx="5181600" cy="48780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98865"/>
            <a:ext cx="5181600" cy="48780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EF1D-D306-4575-B1A6-C6E459F533D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0" t="61665" r="7278" b="37157"/>
          <a:stretch/>
        </p:blipFill>
        <p:spPr bwMode="auto">
          <a:xfrm>
            <a:off x="838200" y="1120140"/>
            <a:ext cx="9144000" cy="457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4399061" y="6600083"/>
            <a:ext cx="3393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ATG EMPLOYEES &amp; PARTNERS ONLY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63855"/>
            <a:ext cx="940867" cy="42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80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363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0" y="1392167"/>
            <a:ext cx="5157787" cy="573664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78182"/>
            <a:ext cx="5157787" cy="41114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389207"/>
            <a:ext cx="5183188" cy="573664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78182"/>
            <a:ext cx="5183188" cy="41114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EF1D-D306-4575-B1A6-C6E459F533D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0" t="61665" r="7278" b="37157"/>
          <a:stretch/>
        </p:blipFill>
        <p:spPr bwMode="auto">
          <a:xfrm>
            <a:off x="838200" y="1120140"/>
            <a:ext cx="9144000" cy="457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63855"/>
            <a:ext cx="940867" cy="42594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399061" y="6600083"/>
            <a:ext cx="3393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ATG EMPLOYEES &amp; PARTNERS ONLY</a:t>
            </a:r>
          </a:p>
        </p:txBody>
      </p:sp>
    </p:spTree>
    <p:extLst>
      <p:ext uri="{BB962C8B-B14F-4D97-AF65-F5344CB8AC3E}">
        <p14:creationId xmlns:p14="http://schemas.microsoft.com/office/powerpoint/2010/main" val="783919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EF1D-D306-4575-B1A6-C6E459F533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63855"/>
            <a:ext cx="940867" cy="42594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4399061" y="6600083"/>
            <a:ext cx="3393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ATG EMPLOYEES &amp; PARTNERS ONLY</a:t>
            </a:r>
          </a:p>
        </p:txBody>
      </p:sp>
    </p:spTree>
    <p:extLst>
      <p:ext uri="{BB962C8B-B14F-4D97-AF65-F5344CB8AC3E}">
        <p14:creationId xmlns:p14="http://schemas.microsoft.com/office/powerpoint/2010/main" val="575533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248025" y="1867400"/>
            <a:ext cx="5695950" cy="29273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945744" y="1867401"/>
            <a:ext cx="2072912" cy="146304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945744" y="3330441"/>
            <a:ext cx="2072912" cy="146304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173344" y="1867399"/>
            <a:ext cx="2072912" cy="146304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173344" y="3330439"/>
            <a:ext cx="2072912" cy="146304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83772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246256" y="390073"/>
            <a:ext cx="5695950" cy="586644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945744" y="1867401"/>
            <a:ext cx="2072912" cy="146304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945744" y="3330441"/>
            <a:ext cx="2072912" cy="146304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942206" y="4793481"/>
            <a:ext cx="2072912" cy="146304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942206" y="390709"/>
            <a:ext cx="2072912" cy="146304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169806" y="1866764"/>
            <a:ext cx="2072912" cy="146304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169806" y="3329804"/>
            <a:ext cx="2072912" cy="146304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166268" y="4792844"/>
            <a:ext cx="2072912" cy="146304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166268" y="390072"/>
            <a:ext cx="2072912" cy="146304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00779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626315" y="770709"/>
            <a:ext cx="5669280" cy="566928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556852" y="770709"/>
            <a:ext cx="1828800" cy="182880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9262246" y="2690949"/>
            <a:ext cx="1828800" cy="182880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556852" y="4611189"/>
            <a:ext cx="1828800" cy="182880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20964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899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4EF1D-D306-4575-B1A6-C6E459F53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9" r:id="rId8"/>
    <p:sldLayoutId id="2147483660" r:id="rId9"/>
    <p:sldLayoutId id="2147483656" r:id="rId10"/>
    <p:sldLayoutId id="2147483657" r:id="rId11"/>
    <p:sldLayoutId id="2147483658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794" y="447"/>
            <a:ext cx="12190413" cy="685710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95" y="0"/>
            <a:ext cx="2180335" cy="98705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51"/>
          <a:stretch/>
        </p:blipFill>
        <p:spPr>
          <a:xfrm>
            <a:off x="372990" y="227615"/>
            <a:ext cx="3090309" cy="6436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235" y="983393"/>
            <a:ext cx="6130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tx2"/>
                </a:solidFill>
                <a:latin typeface="Franklin Gothic Heavy" panose="020B0903020102020204" pitchFamily="34" charset="0"/>
                <a:cs typeface="Lato Light" panose="020F0402020204030203" pitchFamily="34" charset="0"/>
              </a:rPr>
              <a:t>Public-Private Collaboration in Action</a:t>
            </a:r>
          </a:p>
        </p:txBody>
      </p:sp>
    </p:spTree>
    <p:extLst>
      <p:ext uri="{BB962C8B-B14F-4D97-AF65-F5344CB8AC3E}">
        <p14:creationId xmlns:p14="http://schemas.microsoft.com/office/powerpoint/2010/main" val="377026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ooter Placeholder 3"/>
          <p:cNvSpPr txBox="1">
            <a:spLocks/>
          </p:cNvSpPr>
          <p:nvPr/>
        </p:nvSpPr>
        <p:spPr>
          <a:xfrm>
            <a:off x="4419600" y="6625023"/>
            <a:ext cx="3352800" cy="2329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CONFIDENTIAL | ATG Employees &amp; Partners Only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-1049656" y="238926"/>
            <a:ext cx="8091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/>
                </a:solidFill>
                <a:latin typeface="+mj-lt"/>
              </a:rPr>
              <a:t>ATG Snapshot(s)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452327" y="958379"/>
            <a:ext cx="11416019" cy="427816"/>
            <a:chOff x="1235230" y="3099074"/>
            <a:chExt cx="7320073" cy="274320"/>
          </a:xfrm>
        </p:grpSpPr>
        <p:sp>
          <p:nvSpPr>
            <p:cNvPr id="70" name="Freeform 3"/>
            <p:cNvSpPr>
              <a:spLocks noEditPoints="1"/>
            </p:cNvSpPr>
            <p:nvPr/>
          </p:nvSpPr>
          <p:spPr bwMode="auto">
            <a:xfrm>
              <a:off x="4746076" y="3099074"/>
              <a:ext cx="274320" cy="274320"/>
            </a:xfrm>
            <a:custGeom>
              <a:avLst/>
              <a:gdLst/>
              <a:ahLst/>
              <a:cxnLst>
                <a:cxn ang="0">
                  <a:pos x="146" y="130"/>
                </a:cxn>
                <a:cxn ang="0">
                  <a:pos x="130" y="146"/>
                </a:cxn>
                <a:cxn ang="0">
                  <a:pos x="146" y="162"/>
                </a:cxn>
                <a:cxn ang="0">
                  <a:pos x="162" y="146"/>
                </a:cxn>
                <a:cxn ang="0">
                  <a:pos x="146" y="130"/>
                </a:cxn>
                <a:cxn ang="0">
                  <a:pos x="146" y="0"/>
                </a:cxn>
                <a:cxn ang="0">
                  <a:pos x="0" y="146"/>
                </a:cxn>
                <a:cxn ang="0">
                  <a:pos x="146" y="291"/>
                </a:cxn>
                <a:cxn ang="0">
                  <a:pos x="291" y="146"/>
                </a:cxn>
                <a:cxn ang="0">
                  <a:pos x="146" y="0"/>
                </a:cxn>
                <a:cxn ang="0">
                  <a:pos x="178" y="178"/>
                </a:cxn>
                <a:cxn ang="0">
                  <a:pos x="58" y="233"/>
                </a:cxn>
                <a:cxn ang="0">
                  <a:pos x="114" y="114"/>
                </a:cxn>
                <a:cxn ang="0">
                  <a:pos x="233" y="58"/>
                </a:cxn>
                <a:cxn ang="0">
                  <a:pos x="178" y="178"/>
                </a:cxn>
                <a:cxn ang="0">
                  <a:pos x="178" y="178"/>
                </a:cxn>
                <a:cxn ang="0">
                  <a:pos x="178" y="178"/>
                </a:cxn>
              </a:cxnLst>
              <a:rect l="0" t="0" r="r" b="b"/>
              <a:pathLst>
                <a:path w="291" h="291">
                  <a:moveTo>
                    <a:pt x="146" y="130"/>
                  </a:moveTo>
                  <a:cubicBezTo>
                    <a:pt x="137" y="130"/>
                    <a:pt x="130" y="137"/>
                    <a:pt x="130" y="146"/>
                  </a:cubicBezTo>
                  <a:cubicBezTo>
                    <a:pt x="130" y="155"/>
                    <a:pt x="137" y="162"/>
                    <a:pt x="146" y="162"/>
                  </a:cubicBezTo>
                  <a:cubicBezTo>
                    <a:pt x="154" y="162"/>
                    <a:pt x="162" y="155"/>
                    <a:pt x="162" y="146"/>
                  </a:cubicBezTo>
                  <a:cubicBezTo>
                    <a:pt x="162" y="137"/>
                    <a:pt x="154" y="130"/>
                    <a:pt x="146" y="130"/>
                  </a:cubicBezTo>
                  <a:close/>
                  <a:moveTo>
                    <a:pt x="146" y="0"/>
                  </a:moveTo>
                  <a:cubicBezTo>
                    <a:pt x="66" y="0"/>
                    <a:pt x="0" y="66"/>
                    <a:pt x="0" y="146"/>
                  </a:cubicBezTo>
                  <a:cubicBezTo>
                    <a:pt x="0" y="226"/>
                    <a:pt x="66" y="291"/>
                    <a:pt x="146" y="291"/>
                  </a:cubicBezTo>
                  <a:cubicBezTo>
                    <a:pt x="226" y="291"/>
                    <a:pt x="291" y="226"/>
                    <a:pt x="291" y="146"/>
                  </a:cubicBezTo>
                  <a:cubicBezTo>
                    <a:pt x="291" y="66"/>
                    <a:pt x="226" y="0"/>
                    <a:pt x="146" y="0"/>
                  </a:cubicBezTo>
                  <a:close/>
                  <a:moveTo>
                    <a:pt x="178" y="178"/>
                  </a:moveTo>
                  <a:cubicBezTo>
                    <a:pt x="58" y="233"/>
                    <a:pt x="58" y="233"/>
                    <a:pt x="58" y="233"/>
                  </a:cubicBezTo>
                  <a:cubicBezTo>
                    <a:pt x="114" y="114"/>
                    <a:pt x="114" y="114"/>
                    <a:pt x="114" y="114"/>
                  </a:cubicBezTo>
                  <a:cubicBezTo>
                    <a:pt x="233" y="58"/>
                    <a:pt x="233" y="58"/>
                    <a:pt x="233" y="58"/>
                  </a:cubicBezTo>
                  <a:lnTo>
                    <a:pt x="178" y="178"/>
                  </a:lnTo>
                  <a:close/>
                  <a:moveTo>
                    <a:pt x="178" y="178"/>
                  </a:moveTo>
                  <a:cubicBezTo>
                    <a:pt x="178" y="178"/>
                    <a:pt x="178" y="178"/>
                    <a:pt x="178" y="178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1235230" y="3236234"/>
              <a:ext cx="335241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5199455" y="3236234"/>
              <a:ext cx="335584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Content Placeholder 3"/>
          <p:cNvSpPr txBox="1">
            <a:spLocks/>
          </p:cNvSpPr>
          <p:nvPr/>
        </p:nvSpPr>
        <p:spPr>
          <a:xfrm>
            <a:off x="312212" y="1274652"/>
            <a:ext cx="5705093" cy="5863144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330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33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330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33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33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800" b="1" dirty="0">
                <a:solidFill>
                  <a:sysClr val="windowText" lastClr="000000"/>
                </a:solidFill>
              </a:rPr>
              <a:t>What:</a:t>
            </a:r>
          </a:p>
          <a:p>
            <a:pPr marL="628650" lvl="1" indent="-287338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ysClr val="windowText" lastClr="000000"/>
                </a:solidFill>
              </a:rPr>
              <a:t>Technology Consulting Company</a:t>
            </a:r>
          </a:p>
          <a:p>
            <a:pPr marL="628650" lvl="1" indent="-287338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ysClr val="windowText" lastClr="000000"/>
                </a:solidFill>
              </a:rPr>
              <a:t>Focus on Fortune 500 - Enterprise, Global, Cloud/SaaS Industry</a:t>
            </a:r>
          </a:p>
          <a:p>
            <a:pPr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800" b="1" dirty="0">
                <a:solidFill>
                  <a:sysClr val="windowText" lastClr="000000"/>
                </a:solidFill>
              </a:rPr>
              <a:t>Who:</a:t>
            </a:r>
          </a:p>
          <a:p>
            <a:pPr marL="628650" lvl="1" indent="-287338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600" b="1" i="1" dirty="0">
                <a:solidFill>
                  <a:sysClr val="windowText" lastClr="000000"/>
                </a:solidFill>
              </a:rPr>
              <a:t>90 People in Missoula Office</a:t>
            </a:r>
          </a:p>
          <a:p>
            <a:pPr marL="628650" lvl="1" indent="-287338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ysClr val="windowText" lastClr="000000"/>
                </a:solidFill>
              </a:rPr>
              <a:t>70+ from University of Montana</a:t>
            </a:r>
          </a:p>
          <a:p>
            <a:pPr marL="628650" lvl="1" indent="-287338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ysClr val="windowText" lastClr="000000"/>
                </a:solidFill>
              </a:rPr>
              <a:t>Added 28 Employees in 2016</a:t>
            </a:r>
          </a:p>
          <a:p>
            <a:pPr marL="628650" lvl="1" indent="-287338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ysClr val="windowText" lastClr="000000"/>
                </a:solidFill>
              </a:rPr>
              <a:t>Projecting 26 to 40 New in 2017</a:t>
            </a:r>
          </a:p>
          <a:p>
            <a:pPr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800" b="1" dirty="0">
                <a:solidFill>
                  <a:sysClr val="windowText" lastClr="000000"/>
                </a:solidFill>
              </a:rPr>
              <a:t>How:</a:t>
            </a:r>
          </a:p>
          <a:p>
            <a:pPr marL="628650" lvl="1" indent="-287338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ysClr val="windowText" lastClr="000000"/>
                </a:solidFill>
              </a:rPr>
              <a:t>Heavy Focus on Training, Mentoring, and Team Building</a:t>
            </a:r>
          </a:p>
          <a:p>
            <a:pPr marL="628650" lvl="1" indent="-287338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ysClr val="windowText" lastClr="000000"/>
                </a:solidFill>
              </a:rPr>
              <a:t>Highly Competitive Salaries</a:t>
            </a:r>
          </a:p>
          <a:p>
            <a:pPr marL="1085850" lvl="3" indent="-287338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400" dirty="0">
                <a:solidFill>
                  <a:sysClr val="windowText" lastClr="000000"/>
                </a:solidFill>
              </a:rPr>
              <a:t>Mid 40k’s for Entry Level</a:t>
            </a:r>
          </a:p>
          <a:p>
            <a:pPr marL="1085850" lvl="3" indent="-287338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400" b="1" i="1" dirty="0">
                <a:solidFill>
                  <a:sysClr val="windowText" lastClr="000000"/>
                </a:solidFill>
              </a:rPr>
              <a:t>Average in the Low 80k’s</a:t>
            </a:r>
          </a:p>
          <a:p>
            <a:pPr marL="628650" lvl="1" indent="-287338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ysClr val="windowText" lastClr="000000"/>
                </a:solidFill>
              </a:rPr>
              <a:t>Unique Office Culture, Strong Community Engagement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endParaRPr lang="en-US" sz="1400" dirty="0">
              <a:solidFill>
                <a:sysClr val="windowText" lastClr="000000"/>
              </a:solidFill>
            </a:endParaRPr>
          </a:p>
          <a:p>
            <a:pPr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13" name="Slide Number Placeholder 2"/>
          <p:cNvSpPr txBox="1">
            <a:spLocks/>
          </p:cNvSpPr>
          <p:nvPr/>
        </p:nvSpPr>
        <p:spPr>
          <a:xfrm>
            <a:off x="9267825" y="17220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FF4EF1D-D306-4575-B1A6-C6E459F533D7}" type="slidenum">
              <a:rPr lang="en-US" sz="1400" smtClean="0">
                <a:latin typeface="Lato Light" panose="020F0302020204030203" pitchFamily="34" charset="0"/>
              </a:rPr>
              <a:pPr algn="r"/>
              <a:t>2</a:t>
            </a:fld>
            <a:endParaRPr lang="en-US" sz="1400" dirty="0">
              <a:latin typeface="Lato Light" panose="020F030202020403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7" y="6204278"/>
            <a:ext cx="1296795" cy="5870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92"/>
          <a:stretch/>
        </p:blipFill>
        <p:spPr>
          <a:xfrm>
            <a:off x="9536870" y="6242068"/>
            <a:ext cx="2730393" cy="56825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050116" y="1551600"/>
            <a:ext cx="5474159" cy="4690468"/>
            <a:chOff x="5819516" y="1460663"/>
            <a:chExt cx="5474159" cy="46904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9516" y="1460663"/>
              <a:ext cx="5393429" cy="4256629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6003637" y="5781799"/>
              <a:ext cx="5290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tx2"/>
                  </a:solidFill>
                </a:rPr>
                <a:t>Grizzlies on Display….with one Bobcat photobomb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579863" y="1747553"/>
            <a:ext cx="6097152" cy="3461786"/>
            <a:chOff x="5662502" y="1645799"/>
            <a:chExt cx="6097152" cy="34617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t="9569"/>
            <a:stretch/>
          </p:blipFill>
          <p:spPr>
            <a:xfrm>
              <a:off x="5662502" y="1645799"/>
              <a:ext cx="6097152" cy="310169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372169" y="4738253"/>
              <a:ext cx="2837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tx2"/>
                  </a:solidFill>
                </a:rPr>
                <a:t>Grizzlies travel the globe…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458785" y="2089429"/>
            <a:ext cx="6339308" cy="3052117"/>
            <a:chOff x="1301777" y="3310998"/>
            <a:chExt cx="6339308" cy="305211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1777" y="3310998"/>
              <a:ext cx="6339308" cy="27888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951272" y="5993783"/>
              <a:ext cx="2609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tx2"/>
                  </a:solidFill>
                </a:rPr>
                <a:t>Cool Technology Clients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551029" y="1966121"/>
            <a:ext cx="4479156" cy="3258901"/>
            <a:chOff x="5187438" y="3372878"/>
            <a:chExt cx="4479156" cy="325890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87438" y="3372878"/>
              <a:ext cx="4479156" cy="295685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358020" y="6262447"/>
              <a:ext cx="412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tx2"/>
                  </a:solidFill>
                </a:rPr>
                <a:t>Relaxed, Family Oriented Work Culture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886449" y="1884702"/>
            <a:ext cx="5080480" cy="3157240"/>
            <a:chOff x="1567133" y="3574159"/>
            <a:chExt cx="5080480" cy="315724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67133" y="3574159"/>
              <a:ext cx="5080480" cy="279260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2733759" y="6362067"/>
              <a:ext cx="3015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tx2"/>
                  </a:solidFill>
                </a:rPr>
                <a:t>Jay Allen Marketing Training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665625" y="2553881"/>
            <a:ext cx="6085573" cy="2327615"/>
            <a:chOff x="3283622" y="4204405"/>
            <a:chExt cx="6085573" cy="232761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83622" y="4204405"/>
              <a:ext cx="6085573" cy="2009867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49297" y="6162688"/>
              <a:ext cx="2442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tx2"/>
                  </a:solidFill>
                </a:rPr>
                <a:t>90 and Growing Fast…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6841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ooter Placeholder 3"/>
          <p:cNvSpPr txBox="1">
            <a:spLocks/>
          </p:cNvSpPr>
          <p:nvPr/>
        </p:nvSpPr>
        <p:spPr>
          <a:xfrm>
            <a:off x="4419600" y="6625023"/>
            <a:ext cx="3352800" cy="2329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CONFIDENTIAL | ATG Employees &amp; Partners Only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52327" y="172209"/>
            <a:ext cx="11244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/>
                </a:solidFill>
                <a:latin typeface="+mj-lt"/>
              </a:rPr>
              <a:t>ATG and the University of Montana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452327" y="864108"/>
            <a:ext cx="10748633" cy="402805"/>
            <a:chOff x="1235230" y="3099074"/>
            <a:chExt cx="7320073" cy="274320"/>
          </a:xfrm>
        </p:grpSpPr>
        <p:sp>
          <p:nvSpPr>
            <p:cNvPr id="70" name="Freeform 3"/>
            <p:cNvSpPr>
              <a:spLocks noEditPoints="1"/>
            </p:cNvSpPr>
            <p:nvPr/>
          </p:nvSpPr>
          <p:spPr bwMode="auto">
            <a:xfrm>
              <a:off x="4746076" y="3099074"/>
              <a:ext cx="274320" cy="274320"/>
            </a:xfrm>
            <a:custGeom>
              <a:avLst/>
              <a:gdLst/>
              <a:ahLst/>
              <a:cxnLst>
                <a:cxn ang="0">
                  <a:pos x="146" y="130"/>
                </a:cxn>
                <a:cxn ang="0">
                  <a:pos x="130" y="146"/>
                </a:cxn>
                <a:cxn ang="0">
                  <a:pos x="146" y="162"/>
                </a:cxn>
                <a:cxn ang="0">
                  <a:pos x="162" y="146"/>
                </a:cxn>
                <a:cxn ang="0">
                  <a:pos x="146" y="130"/>
                </a:cxn>
                <a:cxn ang="0">
                  <a:pos x="146" y="0"/>
                </a:cxn>
                <a:cxn ang="0">
                  <a:pos x="0" y="146"/>
                </a:cxn>
                <a:cxn ang="0">
                  <a:pos x="146" y="291"/>
                </a:cxn>
                <a:cxn ang="0">
                  <a:pos x="291" y="146"/>
                </a:cxn>
                <a:cxn ang="0">
                  <a:pos x="146" y="0"/>
                </a:cxn>
                <a:cxn ang="0">
                  <a:pos x="178" y="178"/>
                </a:cxn>
                <a:cxn ang="0">
                  <a:pos x="58" y="233"/>
                </a:cxn>
                <a:cxn ang="0">
                  <a:pos x="114" y="114"/>
                </a:cxn>
                <a:cxn ang="0">
                  <a:pos x="233" y="58"/>
                </a:cxn>
                <a:cxn ang="0">
                  <a:pos x="178" y="178"/>
                </a:cxn>
                <a:cxn ang="0">
                  <a:pos x="178" y="178"/>
                </a:cxn>
                <a:cxn ang="0">
                  <a:pos x="178" y="178"/>
                </a:cxn>
              </a:cxnLst>
              <a:rect l="0" t="0" r="r" b="b"/>
              <a:pathLst>
                <a:path w="291" h="291">
                  <a:moveTo>
                    <a:pt x="146" y="130"/>
                  </a:moveTo>
                  <a:cubicBezTo>
                    <a:pt x="137" y="130"/>
                    <a:pt x="130" y="137"/>
                    <a:pt x="130" y="146"/>
                  </a:cubicBezTo>
                  <a:cubicBezTo>
                    <a:pt x="130" y="155"/>
                    <a:pt x="137" y="162"/>
                    <a:pt x="146" y="162"/>
                  </a:cubicBezTo>
                  <a:cubicBezTo>
                    <a:pt x="154" y="162"/>
                    <a:pt x="162" y="155"/>
                    <a:pt x="162" y="146"/>
                  </a:cubicBezTo>
                  <a:cubicBezTo>
                    <a:pt x="162" y="137"/>
                    <a:pt x="154" y="130"/>
                    <a:pt x="146" y="130"/>
                  </a:cubicBezTo>
                  <a:close/>
                  <a:moveTo>
                    <a:pt x="146" y="0"/>
                  </a:moveTo>
                  <a:cubicBezTo>
                    <a:pt x="66" y="0"/>
                    <a:pt x="0" y="66"/>
                    <a:pt x="0" y="146"/>
                  </a:cubicBezTo>
                  <a:cubicBezTo>
                    <a:pt x="0" y="226"/>
                    <a:pt x="66" y="291"/>
                    <a:pt x="146" y="291"/>
                  </a:cubicBezTo>
                  <a:cubicBezTo>
                    <a:pt x="226" y="291"/>
                    <a:pt x="291" y="226"/>
                    <a:pt x="291" y="146"/>
                  </a:cubicBezTo>
                  <a:cubicBezTo>
                    <a:pt x="291" y="66"/>
                    <a:pt x="226" y="0"/>
                    <a:pt x="146" y="0"/>
                  </a:cubicBezTo>
                  <a:close/>
                  <a:moveTo>
                    <a:pt x="178" y="178"/>
                  </a:moveTo>
                  <a:cubicBezTo>
                    <a:pt x="58" y="233"/>
                    <a:pt x="58" y="233"/>
                    <a:pt x="58" y="233"/>
                  </a:cubicBezTo>
                  <a:cubicBezTo>
                    <a:pt x="114" y="114"/>
                    <a:pt x="114" y="114"/>
                    <a:pt x="114" y="114"/>
                  </a:cubicBezTo>
                  <a:cubicBezTo>
                    <a:pt x="233" y="58"/>
                    <a:pt x="233" y="58"/>
                    <a:pt x="233" y="58"/>
                  </a:cubicBezTo>
                  <a:lnTo>
                    <a:pt x="178" y="178"/>
                  </a:lnTo>
                  <a:close/>
                  <a:moveTo>
                    <a:pt x="178" y="178"/>
                  </a:moveTo>
                  <a:cubicBezTo>
                    <a:pt x="178" y="178"/>
                    <a:pt x="178" y="178"/>
                    <a:pt x="178" y="178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1235230" y="3236234"/>
              <a:ext cx="335241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5199455" y="3236234"/>
              <a:ext cx="335584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Content Placeholder 3"/>
          <p:cNvSpPr txBox="1">
            <a:spLocks/>
          </p:cNvSpPr>
          <p:nvPr/>
        </p:nvSpPr>
        <p:spPr>
          <a:xfrm>
            <a:off x="132937" y="1292914"/>
            <a:ext cx="5778335" cy="507831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330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33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330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33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33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800" dirty="0">
                <a:solidFill>
                  <a:sysClr val="windowText" lastClr="000000"/>
                </a:solidFill>
              </a:rPr>
              <a:t>Critical to starting ATG in 2010</a:t>
            </a:r>
          </a:p>
          <a:p>
            <a:pPr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800" dirty="0">
                <a:solidFill>
                  <a:sysClr val="windowText" lastClr="000000"/>
                </a:solidFill>
              </a:rPr>
              <a:t>David Firth and Cameron Lawrence – The ‘Godfathers of ATG’</a:t>
            </a:r>
          </a:p>
          <a:p>
            <a:pPr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800" dirty="0">
                <a:solidFill>
                  <a:sysClr val="windowText" lastClr="000000"/>
                </a:solidFill>
              </a:rPr>
              <a:t>The Classroom in ATG</a:t>
            </a:r>
          </a:p>
          <a:p>
            <a:pPr lvl="1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ysClr val="windowText" lastClr="000000"/>
                </a:solidFill>
              </a:rPr>
              <a:t>“Systems Analysis and Design” in action</a:t>
            </a:r>
          </a:p>
          <a:p>
            <a:pPr lvl="1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ysClr val="windowText" lastClr="000000"/>
                </a:solidFill>
              </a:rPr>
              <a:t>“Day in the life of a Consultant”</a:t>
            </a:r>
          </a:p>
          <a:p>
            <a:pPr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800" dirty="0">
                <a:solidFill>
                  <a:sysClr val="windowText" lastClr="000000"/>
                </a:solidFill>
              </a:rPr>
              <a:t>ATG in the Classroom</a:t>
            </a:r>
          </a:p>
          <a:p>
            <a:pPr lvl="1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ysClr val="windowText" lastClr="000000"/>
                </a:solidFill>
              </a:rPr>
              <a:t>ATG guest lectures in MBA, MIS, Computer Science classes</a:t>
            </a:r>
          </a:p>
          <a:p>
            <a:pPr lvl="1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ysClr val="windowText" lastClr="000000"/>
                </a:solidFill>
              </a:rPr>
              <a:t>BMIS 372 Collaboration – “Hands on SaaS, IaaS”</a:t>
            </a:r>
          </a:p>
          <a:p>
            <a:pPr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800" dirty="0">
                <a:solidFill>
                  <a:sysClr val="windowText" lastClr="000000"/>
                </a:solidFill>
              </a:rPr>
              <a:t>ATG and UM in the Community</a:t>
            </a:r>
          </a:p>
          <a:p>
            <a:pPr lvl="1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 err="1">
                <a:solidFill>
                  <a:sysClr val="windowText" lastClr="000000"/>
                </a:solidFill>
              </a:rPr>
              <a:t>SpectrUM</a:t>
            </a:r>
            <a:r>
              <a:rPr lang="en-US" sz="1600" dirty="0">
                <a:solidFill>
                  <a:sysClr val="windowText" lastClr="000000"/>
                </a:solidFill>
              </a:rPr>
              <a:t> SOKS Program Support</a:t>
            </a:r>
          </a:p>
          <a:p>
            <a:pPr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800" dirty="0">
                <a:solidFill>
                  <a:sysClr val="windowText" lastClr="000000"/>
                </a:solidFill>
              </a:rPr>
              <a:t>Joint Technology Events</a:t>
            </a:r>
          </a:p>
          <a:p>
            <a:pPr lvl="1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ysClr val="windowText" lastClr="000000"/>
                </a:solidFill>
              </a:rPr>
              <a:t>Secretary of Labor Thomas Perez visit</a:t>
            </a:r>
          </a:p>
          <a:p>
            <a:pPr lvl="1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ysClr val="windowText" lastClr="000000"/>
                </a:solidFill>
              </a:rPr>
              <a:t>Salesforce.com Peter Coffee and Godard Abel</a:t>
            </a:r>
          </a:p>
        </p:txBody>
      </p:sp>
      <p:sp>
        <p:nvSpPr>
          <p:cNvPr id="13" name="Slide Number Placeholder 2"/>
          <p:cNvSpPr txBox="1">
            <a:spLocks/>
          </p:cNvSpPr>
          <p:nvPr/>
        </p:nvSpPr>
        <p:spPr>
          <a:xfrm>
            <a:off x="9267825" y="17220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FF4EF1D-D306-4575-B1A6-C6E459F533D7}" type="slidenum">
              <a:rPr lang="en-US" sz="1400" smtClean="0">
                <a:latin typeface="Lato Light" panose="020F0302020204030203" pitchFamily="34" charset="0"/>
              </a:rPr>
              <a:pPr algn="r"/>
              <a:t>3</a:t>
            </a:fld>
            <a:endParaRPr lang="en-US" sz="1400" dirty="0">
              <a:latin typeface="Lato Light" panose="020F030202020403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7" y="6204278"/>
            <a:ext cx="1296795" cy="5870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92"/>
          <a:stretch/>
        </p:blipFill>
        <p:spPr>
          <a:xfrm>
            <a:off x="9536870" y="6242068"/>
            <a:ext cx="2730393" cy="56825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079171" y="1720805"/>
            <a:ext cx="5529551" cy="3874836"/>
            <a:chOff x="6015432" y="2062407"/>
            <a:chExt cx="5529551" cy="38748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5432" y="2062407"/>
              <a:ext cx="5529551" cy="350550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6601730" y="5567911"/>
              <a:ext cx="4691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tx2"/>
                  </a:solidFill>
                </a:rPr>
                <a:t>ATG and Dr. Firth’s System &amp; Analysis Design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78438" y="1687305"/>
            <a:ext cx="5681800" cy="3626843"/>
            <a:chOff x="-1877055" y="954320"/>
            <a:chExt cx="5681800" cy="362684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3" name="TextBox 22"/>
            <p:cNvSpPr txBox="1"/>
            <p:nvPr/>
          </p:nvSpPr>
          <p:spPr>
            <a:xfrm>
              <a:off x="-1663167" y="4211831"/>
              <a:ext cx="5279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tx2"/>
                  </a:solidFill>
                </a:rPr>
                <a:t>ATG , U of M, and Secretary of Labor Thomas Perez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877055" y="954320"/>
              <a:ext cx="5681800" cy="3297672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321939" y="2014348"/>
            <a:ext cx="5467912" cy="3664664"/>
            <a:chOff x="1829188" y="3381357"/>
            <a:chExt cx="4772542" cy="314922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9188" y="3381357"/>
              <a:ext cx="4772542" cy="2794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2471061" y="6161254"/>
              <a:ext cx="3562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tx2"/>
                  </a:solidFill>
                </a:rPr>
                <a:t>A Day in the Life of a Consultant…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22903" y="1326881"/>
            <a:ext cx="3849644" cy="5033840"/>
            <a:chOff x="7022903" y="1326881"/>
            <a:chExt cx="3849644" cy="503384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74239" y="1326881"/>
              <a:ext cx="3217738" cy="463608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022903" y="5991389"/>
              <a:ext cx="3849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tx2"/>
                  </a:solidFill>
                </a:rPr>
                <a:t>Dr. David Firth – “Godfather of ATG”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234238" y="2472673"/>
            <a:ext cx="5121257" cy="3703447"/>
            <a:chOff x="2630256" y="3090637"/>
            <a:chExt cx="4643983" cy="338186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30256" y="3090637"/>
              <a:ext cx="4643983" cy="304761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535260" y="6135236"/>
              <a:ext cx="2662959" cy="337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tx2"/>
                  </a:solidFill>
                </a:rPr>
                <a:t>U of M MISA in ATG Office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408200" y="1446369"/>
            <a:ext cx="4775175" cy="4711414"/>
            <a:chOff x="1233241" y="2248839"/>
            <a:chExt cx="4775175" cy="471141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33241" y="2248839"/>
              <a:ext cx="4748751" cy="4359237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1240444" y="6590921"/>
              <a:ext cx="47679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tx2"/>
                  </a:solidFill>
                </a:rPr>
                <a:t>Dr. Cameron Lawrence with Industry Big Wigs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838031" y="2020094"/>
            <a:ext cx="5978088" cy="3649284"/>
            <a:chOff x="1227707" y="2992985"/>
            <a:chExt cx="5978088" cy="3649284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27707" y="2992985"/>
              <a:ext cx="5978088" cy="327995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3" name="TextBox 72"/>
            <p:cNvSpPr txBox="1"/>
            <p:nvPr/>
          </p:nvSpPr>
          <p:spPr>
            <a:xfrm>
              <a:off x="1591936" y="6272937"/>
              <a:ext cx="5337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tx2"/>
                  </a:solidFill>
                </a:rPr>
                <a:t>Alums William Devich and Zeke Baied in BMIS 372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657233" y="1384146"/>
            <a:ext cx="4367734" cy="4957308"/>
            <a:chOff x="2537471" y="1761514"/>
            <a:chExt cx="4367734" cy="495730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37004" y="1761514"/>
              <a:ext cx="3915672" cy="465019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537471" y="6380268"/>
              <a:ext cx="43677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chemeClr val="tx2"/>
                  </a:solidFill>
                </a:rPr>
                <a:t>Mike Newman and Franklin School 4</a:t>
              </a:r>
              <a:r>
                <a:rPr lang="en-US" sz="1600" b="1" i="1" baseline="30000" dirty="0">
                  <a:solidFill>
                    <a:schemeClr val="tx2"/>
                  </a:solidFill>
                </a:rPr>
                <a:t>th</a:t>
              </a:r>
              <a:r>
                <a:rPr lang="en-US" sz="1600" b="1" i="1" dirty="0">
                  <a:solidFill>
                    <a:schemeClr val="tx2"/>
                  </a:solidFill>
                </a:rPr>
                <a:t> Graders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0143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0"/>
            <a:ext cx="12204708" cy="685511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13"/>
          <p:cNvSpPr>
            <a:spLocks/>
          </p:cNvSpPr>
          <p:nvPr/>
        </p:nvSpPr>
        <p:spPr bwMode="auto">
          <a:xfrm>
            <a:off x="10159738" y="3431366"/>
            <a:ext cx="2166269" cy="1482489"/>
          </a:xfrm>
          <a:custGeom>
            <a:avLst/>
            <a:gdLst>
              <a:gd name="T0" fmla="*/ 1230 w 1276"/>
              <a:gd name="T1" fmla="*/ 748 h 933"/>
              <a:gd name="T2" fmla="*/ 1221 w 1276"/>
              <a:gd name="T3" fmla="*/ 748 h 933"/>
              <a:gd name="T4" fmla="*/ 1206 w 1276"/>
              <a:gd name="T5" fmla="*/ 748 h 933"/>
              <a:gd name="T6" fmla="*/ 1211 w 1276"/>
              <a:gd name="T7" fmla="*/ 216 h 933"/>
              <a:gd name="T8" fmla="*/ 1218 w 1276"/>
              <a:gd name="T9" fmla="*/ 216 h 933"/>
              <a:gd name="T10" fmla="*/ 1221 w 1276"/>
              <a:gd name="T11" fmla="*/ 214 h 933"/>
              <a:gd name="T12" fmla="*/ 1218 w 1276"/>
              <a:gd name="T13" fmla="*/ 185 h 933"/>
              <a:gd name="T14" fmla="*/ 1206 w 1276"/>
              <a:gd name="T15" fmla="*/ 182 h 933"/>
              <a:gd name="T16" fmla="*/ 1192 w 1276"/>
              <a:gd name="T17" fmla="*/ 180 h 933"/>
              <a:gd name="T18" fmla="*/ 1182 w 1276"/>
              <a:gd name="T19" fmla="*/ 0 h 933"/>
              <a:gd name="T20" fmla="*/ 1172 w 1276"/>
              <a:gd name="T21" fmla="*/ 180 h 933"/>
              <a:gd name="T22" fmla="*/ 1158 w 1276"/>
              <a:gd name="T23" fmla="*/ 180 h 933"/>
              <a:gd name="T24" fmla="*/ 1143 w 1276"/>
              <a:gd name="T25" fmla="*/ 182 h 933"/>
              <a:gd name="T26" fmla="*/ 1141 w 1276"/>
              <a:gd name="T27" fmla="*/ 212 h 933"/>
              <a:gd name="T28" fmla="*/ 1143 w 1276"/>
              <a:gd name="T29" fmla="*/ 214 h 933"/>
              <a:gd name="T30" fmla="*/ 1151 w 1276"/>
              <a:gd name="T31" fmla="*/ 214 h 933"/>
              <a:gd name="T32" fmla="*/ 1071 w 1276"/>
              <a:gd name="T33" fmla="*/ 659 h 933"/>
              <a:gd name="T34" fmla="*/ 659 w 1276"/>
              <a:gd name="T35" fmla="*/ 496 h 933"/>
              <a:gd name="T36" fmla="*/ 666 w 1276"/>
              <a:gd name="T37" fmla="*/ 491 h 933"/>
              <a:gd name="T38" fmla="*/ 611 w 1276"/>
              <a:gd name="T39" fmla="*/ 430 h 933"/>
              <a:gd name="T40" fmla="*/ 620 w 1276"/>
              <a:gd name="T41" fmla="*/ 425 h 933"/>
              <a:gd name="T42" fmla="*/ 606 w 1276"/>
              <a:gd name="T43" fmla="*/ 420 h 933"/>
              <a:gd name="T44" fmla="*/ 608 w 1276"/>
              <a:gd name="T45" fmla="*/ 406 h 933"/>
              <a:gd name="T46" fmla="*/ 606 w 1276"/>
              <a:gd name="T47" fmla="*/ 389 h 933"/>
              <a:gd name="T48" fmla="*/ 594 w 1276"/>
              <a:gd name="T49" fmla="*/ 379 h 933"/>
              <a:gd name="T50" fmla="*/ 586 w 1276"/>
              <a:gd name="T51" fmla="*/ 377 h 933"/>
              <a:gd name="T52" fmla="*/ 569 w 1276"/>
              <a:gd name="T53" fmla="*/ 377 h 933"/>
              <a:gd name="T54" fmla="*/ 562 w 1276"/>
              <a:gd name="T55" fmla="*/ 379 h 933"/>
              <a:gd name="T56" fmla="*/ 552 w 1276"/>
              <a:gd name="T57" fmla="*/ 391 h 933"/>
              <a:gd name="T58" fmla="*/ 548 w 1276"/>
              <a:gd name="T59" fmla="*/ 399 h 933"/>
              <a:gd name="T60" fmla="*/ 548 w 1276"/>
              <a:gd name="T61" fmla="*/ 413 h 933"/>
              <a:gd name="T62" fmla="*/ 552 w 1276"/>
              <a:gd name="T63" fmla="*/ 423 h 933"/>
              <a:gd name="T64" fmla="*/ 538 w 1276"/>
              <a:gd name="T65" fmla="*/ 425 h 933"/>
              <a:gd name="T66" fmla="*/ 548 w 1276"/>
              <a:gd name="T67" fmla="*/ 430 h 933"/>
              <a:gd name="T68" fmla="*/ 519 w 1276"/>
              <a:gd name="T69" fmla="*/ 491 h 933"/>
              <a:gd name="T70" fmla="*/ 412 w 1276"/>
              <a:gd name="T71" fmla="*/ 491 h 933"/>
              <a:gd name="T72" fmla="*/ 402 w 1276"/>
              <a:gd name="T73" fmla="*/ 491 h 933"/>
              <a:gd name="T74" fmla="*/ 359 w 1276"/>
              <a:gd name="T75" fmla="*/ 464 h 933"/>
              <a:gd name="T76" fmla="*/ 366 w 1276"/>
              <a:gd name="T77" fmla="*/ 459 h 933"/>
              <a:gd name="T78" fmla="*/ 204 w 1276"/>
              <a:gd name="T79" fmla="*/ 447 h 933"/>
              <a:gd name="T80" fmla="*/ 194 w 1276"/>
              <a:gd name="T81" fmla="*/ 416 h 933"/>
              <a:gd name="T82" fmla="*/ 177 w 1276"/>
              <a:gd name="T83" fmla="*/ 391 h 933"/>
              <a:gd name="T84" fmla="*/ 155 w 1276"/>
              <a:gd name="T85" fmla="*/ 369 h 933"/>
              <a:gd name="T86" fmla="*/ 141 w 1276"/>
              <a:gd name="T87" fmla="*/ 360 h 933"/>
              <a:gd name="T88" fmla="*/ 114 w 1276"/>
              <a:gd name="T89" fmla="*/ 350 h 933"/>
              <a:gd name="T90" fmla="*/ 112 w 1276"/>
              <a:gd name="T91" fmla="*/ 348 h 933"/>
              <a:gd name="T92" fmla="*/ 97 w 1276"/>
              <a:gd name="T93" fmla="*/ 345 h 933"/>
              <a:gd name="T94" fmla="*/ 92 w 1276"/>
              <a:gd name="T95" fmla="*/ 345 h 933"/>
              <a:gd name="T96" fmla="*/ 88 w 1276"/>
              <a:gd name="T97" fmla="*/ 345 h 933"/>
              <a:gd name="T98" fmla="*/ 78 w 1276"/>
              <a:gd name="T99" fmla="*/ 263 h 933"/>
              <a:gd name="T100" fmla="*/ 73 w 1276"/>
              <a:gd name="T101" fmla="*/ 345 h 933"/>
              <a:gd name="T102" fmla="*/ 68 w 1276"/>
              <a:gd name="T103" fmla="*/ 345 h 933"/>
              <a:gd name="T104" fmla="*/ 51 w 1276"/>
              <a:gd name="T105" fmla="*/ 348 h 933"/>
              <a:gd name="T106" fmla="*/ 51 w 1276"/>
              <a:gd name="T107" fmla="*/ 348 h 933"/>
              <a:gd name="T108" fmla="*/ 37 w 1276"/>
              <a:gd name="T109" fmla="*/ 355 h 933"/>
              <a:gd name="T110" fmla="*/ 22 w 1276"/>
              <a:gd name="T111" fmla="*/ 360 h 933"/>
              <a:gd name="T112" fmla="*/ 0 w 1276"/>
              <a:gd name="T113" fmla="*/ 374 h 933"/>
              <a:gd name="T114" fmla="*/ 1276 w 1276"/>
              <a:gd name="T115" fmla="*/ 933 h 933"/>
              <a:gd name="T116" fmla="*/ 1233 w 1276"/>
              <a:gd name="T117" fmla="*/ 739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76" h="933">
                <a:moveTo>
                  <a:pt x="1233" y="746"/>
                </a:moveTo>
                <a:lnTo>
                  <a:pt x="1230" y="748"/>
                </a:lnTo>
                <a:lnTo>
                  <a:pt x="1228" y="748"/>
                </a:lnTo>
                <a:lnTo>
                  <a:pt x="1221" y="748"/>
                </a:lnTo>
                <a:lnTo>
                  <a:pt x="1216" y="748"/>
                </a:lnTo>
                <a:lnTo>
                  <a:pt x="1206" y="748"/>
                </a:lnTo>
                <a:lnTo>
                  <a:pt x="1206" y="741"/>
                </a:lnTo>
                <a:lnTo>
                  <a:pt x="1211" y="216"/>
                </a:lnTo>
                <a:lnTo>
                  <a:pt x="1213" y="216"/>
                </a:lnTo>
                <a:lnTo>
                  <a:pt x="1218" y="216"/>
                </a:lnTo>
                <a:lnTo>
                  <a:pt x="1221" y="214"/>
                </a:lnTo>
                <a:lnTo>
                  <a:pt x="1221" y="214"/>
                </a:lnTo>
                <a:lnTo>
                  <a:pt x="1221" y="185"/>
                </a:lnTo>
                <a:lnTo>
                  <a:pt x="1218" y="185"/>
                </a:lnTo>
                <a:lnTo>
                  <a:pt x="1213" y="182"/>
                </a:lnTo>
                <a:lnTo>
                  <a:pt x="1206" y="182"/>
                </a:lnTo>
                <a:lnTo>
                  <a:pt x="1197" y="180"/>
                </a:lnTo>
                <a:lnTo>
                  <a:pt x="1192" y="180"/>
                </a:lnTo>
                <a:lnTo>
                  <a:pt x="1192" y="93"/>
                </a:lnTo>
                <a:lnTo>
                  <a:pt x="1182" y="0"/>
                </a:lnTo>
                <a:lnTo>
                  <a:pt x="1175" y="90"/>
                </a:lnTo>
                <a:lnTo>
                  <a:pt x="1172" y="180"/>
                </a:lnTo>
                <a:lnTo>
                  <a:pt x="1165" y="180"/>
                </a:lnTo>
                <a:lnTo>
                  <a:pt x="1158" y="180"/>
                </a:lnTo>
                <a:lnTo>
                  <a:pt x="1151" y="180"/>
                </a:lnTo>
                <a:lnTo>
                  <a:pt x="1143" y="182"/>
                </a:lnTo>
                <a:lnTo>
                  <a:pt x="1141" y="182"/>
                </a:lnTo>
                <a:lnTo>
                  <a:pt x="1141" y="212"/>
                </a:lnTo>
                <a:lnTo>
                  <a:pt x="1141" y="212"/>
                </a:lnTo>
                <a:lnTo>
                  <a:pt x="1143" y="214"/>
                </a:lnTo>
                <a:lnTo>
                  <a:pt x="1148" y="214"/>
                </a:lnTo>
                <a:lnTo>
                  <a:pt x="1151" y="214"/>
                </a:lnTo>
                <a:lnTo>
                  <a:pt x="1146" y="714"/>
                </a:lnTo>
                <a:lnTo>
                  <a:pt x="1071" y="659"/>
                </a:lnTo>
                <a:lnTo>
                  <a:pt x="661" y="651"/>
                </a:lnTo>
                <a:lnTo>
                  <a:pt x="659" y="496"/>
                </a:lnTo>
                <a:lnTo>
                  <a:pt x="666" y="496"/>
                </a:lnTo>
                <a:lnTo>
                  <a:pt x="666" y="491"/>
                </a:lnTo>
                <a:lnTo>
                  <a:pt x="611" y="491"/>
                </a:lnTo>
                <a:lnTo>
                  <a:pt x="611" y="430"/>
                </a:lnTo>
                <a:lnTo>
                  <a:pt x="620" y="428"/>
                </a:lnTo>
                <a:lnTo>
                  <a:pt x="620" y="425"/>
                </a:lnTo>
                <a:lnTo>
                  <a:pt x="603" y="423"/>
                </a:lnTo>
                <a:lnTo>
                  <a:pt x="606" y="420"/>
                </a:lnTo>
                <a:lnTo>
                  <a:pt x="608" y="413"/>
                </a:lnTo>
                <a:lnTo>
                  <a:pt x="608" y="406"/>
                </a:lnTo>
                <a:lnTo>
                  <a:pt x="608" y="399"/>
                </a:lnTo>
                <a:lnTo>
                  <a:pt x="606" y="389"/>
                </a:lnTo>
                <a:lnTo>
                  <a:pt x="601" y="384"/>
                </a:lnTo>
                <a:lnTo>
                  <a:pt x="594" y="379"/>
                </a:lnTo>
                <a:lnTo>
                  <a:pt x="586" y="377"/>
                </a:lnTo>
                <a:lnTo>
                  <a:pt x="586" y="377"/>
                </a:lnTo>
                <a:lnTo>
                  <a:pt x="577" y="374"/>
                </a:lnTo>
                <a:lnTo>
                  <a:pt x="569" y="377"/>
                </a:lnTo>
                <a:lnTo>
                  <a:pt x="569" y="377"/>
                </a:lnTo>
                <a:lnTo>
                  <a:pt x="562" y="379"/>
                </a:lnTo>
                <a:lnTo>
                  <a:pt x="557" y="384"/>
                </a:lnTo>
                <a:lnTo>
                  <a:pt x="552" y="391"/>
                </a:lnTo>
                <a:lnTo>
                  <a:pt x="548" y="399"/>
                </a:lnTo>
                <a:lnTo>
                  <a:pt x="548" y="399"/>
                </a:lnTo>
                <a:lnTo>
                  <a:pt x="548" y="406"/>
                </a:lnTo>
                <a:lnTo>
                  <a:pt x="548" y="413"/>
                </a:lnTo>
                <a:lnTo>
                  <a:pt x="552" y="420"/>
                </a:lnTo>
                <a:lnTo>
                  <a:pt x="552" y="423"/>
                </a:lnTo>
                <a:lnTo>
                  <a:pt x="552" y="423"/>
                </a:lnTo>
                <a:lnTo>
                  <a:pt x="538" y="425"/>
                </a:lnTo>
                <a:lnTo>
                  <a:pt x="538" y="430"/>
                </a:lnTo>
                <a:lnTo>
                  <a:pt x="548" y="430"/>
                </a:lnTo>
                <a:lnTo>
                  <a:pt x="550" y="491"/>
                </a:lnTo>
                <a:lnTo>
                  <a:pt x="519" y="491"/>
                </a:lnTo>
                <a:lnTo>
                  <a:pt x="509" y="491"/>
                </a:lnTo>
                <a:lnTo>
                  <a:pt x="412" y="491"/>
                </a:lnTo>
                <a:lnTo>
                  <a:pt x="412" y="491"/>
                </a:lnTo>
                <a:lnTo>
                  <a:pt x="402" y="491"/>
                </a:lnTo>
                <a:lnTo>
                  <a:pt x="359" y="491"/>
                </a:lnTo>
                <a:lnTo>
                  <a:pt x="359" y="464"/>
                </a:lnTo>
                <a:lnTo>
                  <a:pt x="366" y="464"/>
                </a:lnTo>
                <a:lnTo>
                  <a:pt x="366" y="459"/>
                </a:lnTo>
                <a:lnTo>
                  <a:pt x="206" y="459"/>
                </a:lnTo>
                <a:lnTo>
                  <a:pt x="204" y="447"/>
                </a:lnTo>
                <a:lnTo>
                  <a:pt x="201" y="430"/>
                </a:lnTo>
                <a:lnTo>
                  <a:pt x="194" y="416"/>
                </a:lnTo>
                <a:lnTo>
                  <a:pt x="187" y="403"/>
                </a:lnTo>
                <a:lnTo>
                  <a:pt x="177" y="391"/>
                </a:lnTo>
                <a:lnTo>
                  <a:pt x="167" y="379"/>
                </a:lnTo>
                <a:lnTo>
                  <a:pt x="155" y="369"/>
                </a:lnTo>
                <a:lnTo>
                  <a:pt x="141" y="362"/>
                </a:lnTo>
                <a:lnTo>
                  <a:pt x="141" y="360"/>
                </a:lnTo>
                <a:lnTo>
                  <a:pt x="126" y="355"/>
                </a:lnTo>
                <a:lnTo>
                  <a:pt x="114" y="350"/>
                </a:lnTo>
                <a:lnTo>
                  <a:pt x="114" y="348"/>
                </a:lnTo>
                <a:lnTo>
                  <a:pt x="112" y="348"/>
                </a:lnTo>
                <a:lnTo>
                  <a:pt x="112" y="348"/>
                </a:lnTo>
                <a:lnTo>
                  <a:pt x="97" y="345"/>
                </a:lnTo>
                <a:lnTo>
                  <a:pt x="95" y="345"/>
                </a:lnTo>
                <a:lnTo>
                  <a:pt x="92" y="345"/>
                </a:lnTo>
                <a:lnTo>
                  <a:pt x="90" y="345"/>
                </a:lnTo>
                <a:lnTo>
                  <a:pt x="88" y="345"/>
                </a:lnTo>
                <a:lnTo>
                  <a:pt x="90" y="263"/>
                </a:lnTo>
                <a:lnTo>
                  <a:pt x="78" y="263"/>
                </a:lnTo>
                <a:lnTo>
                  <a:pt x="75" y="345"/>
                </a:lnTo>
                <a:lnTo>
                  <a:pt x="73" y="345"/>
                </a:lnTo>
                <a:lnTo>
                  <a:pt x="71" y="345"/>
                </a:lnTo>
                <a:lnTo>
                  <a:pt x="68" y="345"/>
                </a:lnTo>
                <a:lnTo>
                  <a:pt x="54" y="348"/>
                </a:lnTo>
                <a:lnTo>
                  <a:pt x="51" y="348"/>
                </a:lnTo>
                <a:lnTo>
                  <a:pt x="51" y="348"/>
                </a:lnTo>
                <a:lnTo>
                  <a:pt x="51" y="348"/>
                </a:lnTo>
                <a:lnTo>
                  <a:pt x="51" y="350"/>
                </a:lnTo>
                <a:lnTo>
                  <a:pt x="37" y="355"/>
                </a:lnTo>
                <a:lnTo>
                  <a:pt x="22" y="360"/>
                </a:lnTo>
                <a:lnTo>
                  <a:pt x="22" y="360"/>
                </a:lnTo>
                <a:lnTo>
                  <a:pt x="8" y="369"/>
                </a:lnTo>
                <a:lnTo>
                  <a:pt x="0" y="374"/>
                </a:lnTo>
                <a:lnTo>
                  <a:pt x="0" y="933"/>
                </a:lnTo>
                <a:lnTo>
                  <a:pt x="1276" y="933"/>
                </a:lnTo>
                <a:lnTo>
                  <a:pt x="1276" y="739"/>
                </a:lnTo>
                <a:lnTo>
                  <a:pt x="1233" y="739"/>
                </a:lnTo>
                <a:lnTo>
                  <a:pt x="1233" y="7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" name="Freeform 14"/>
          <p:cNvSpPr>
            <a:spLocks noEditPoints="1"/>
          </p:cNvSpPr>
          <p:nvPr/>
        </p:nvSpPr>
        <p:spPr bwMode="auto">
          <a:xfrm>
            <a:off x="8124295" y="2409672"/>
            <a:ext cx="2035444" cy="2504183"/>
          </a:xfrm>
          <a:custGeom>
            <a:avLst/>
            <a:gdLst>
              <a:gd name="T0" fmla="*/ 1247 w 1281"/>
              <a:gd name="T1" fmla="*/ 1059 h 1576"/>
              <a:gd name="T2" fmla="*/ 1063 w 1281"/>
              <a:gd name="T3" fmla="*/ 1107 h 1576"/>
              <a:gd name="T4" fmla="*/ 1010 w 1281"/>
              <a:gd name="T5" fmla="*/ 634 h 1576"/>
              <a:gd name="T6" fmla="*/ 879 w 1281"/>
              <a:gd name="T7" fmla="*/ 801 h 1576"/>
              <a:gd name="T8" fmla="*/ 831 w 1281"/>
              <a:gd name="T9" fmla="*/ 306 h 1576"/>
              <a:gd name="T10" fmla="*/ 882 w 1281"/>
              <a:gd name="T11" fmla="*/ 296 h 1576"/>
              <a:gd name="T12" fmla="*/ 882 w 1281"/>
              <a:gd name="T13" fmla="*/ 264 h 1576"/>
              <a:gd name="T14" fmla="*/ 884 w 1281"/>
              <a:gd name="T15" fmla="*/ 245 h 1576"/>
              <a:gd name="T16" fmla="*/ 879 w 1281"/>
              <a:gd name="T17" fmla="*/ 89 h 1576"/>
              <a:gd name="T18" fmla="*/ 877 w 1281"/>
              <a:gd name="T19" fmla="*/ 143 h 1576"/>
              <a:gd name="T20" fmla="*/ 795 w 1281"/>
              <a:gd name="T21" fmla="*/ 111 h 1576"/>
              <a:gd name="T22" fmla="*/ 790 w 1281"/>
              <a:gd name="T23" fmla="*/ 145 h 1576"/>
              <a:gd name="T24" fmla="*/ 710 w 1281"/>
              <a:gd name="T25" fmla="*/ 114 h 1576"/>
              <a:gd name="T26" fmla="*/ 703 w 1281"/>
              <a:gd name="T27" fmla="*/ 89 h 1576"/>
              <a:gd name="T28" fmla="*/ 623 w 1281"/>
              <a:gd name="T29" fmla="*/ 153 h 1576"/>
              <a:gd name="T30" fmla="*/ 615 w 1281"/>
              <a:gd name="T31" fmla="*/ 153 h 1576"/>
              <a:gd name="T32" fmla="*/ 615 w 1281"/>
              <a:gd name="T33" fmla="*/ 89 h 1576"/>
              <a:gd name="T34" fmla="*/ 536 w 1281"/>
              <a:gd name="T35" fmla="*/ 153 h 1576"/>
              <a:gd name="T36" fmla="*/ 528 w 1281"/>
              <a:gd name="T37" fmla="*/ 153 h 1576"/>
              <a:gd name="T38" fmla="*/ 526 w 1281"/>
              <a:gd name="T39" fmla="*/ 0 h 1576"/>
              <a:gd name="T40" fmla="*/ 521 w 1281"/>
              <a:gd name="T41" fmla="*/ 145 h 1576"/>
              <a:gd name="T42" fmla="*/ 499 w 1281"/>
              <a:gd name="T43" fmla="*/ 189 h 1576"/>
              <a:gd name="T44" fmla="*/ 468 w 1281"/>
              <a:gd name="T45" fmla="*/ 191 h 1576"/>
              <a:gd name="T46" fmla="*/ 448 w 1281"/>
              <a:gd name="T47" fmla="*/ 191 h 1576"/>
              <a:gd name="T48" fmla="*/ 429 w 1281"/>
              <a:gd name="T49" fmla="*/ 194 h 1576"/>
              <a:gd name="T50" fmla="*/ 412 w 1281"/>
              <a:gd name="T51" fmla="*/ 196 h 1576"/>
              <a:gd name="T52" fmla="*/ 395 w 1281"/>
              <a:gd name="T53" fmla="*/ 199 h 1576"/>
              <a:gd name="T54" fmla="*/ 366 w 1281"/>
              <a:gd name="T55" fmla="*/ 206 h 1576"/>
              <a:gd name="T56" fmla="*/ 354 w 1281"/>
              <a:gd name="T57" fmla="*/ 208 h 1576"/>
              <a:gd name="T58" fmla="*/ 347 w 1281"/>
              <a:gd name="T59" fmla="*/ 213 h 1576"/>
              <a:gd name="T60" fmla="*/ 342 w 1281"/>
              <a:gd name="T61" fmla="*/ 216 h 1576"/>
              <a:gd name="T62" fmla="*/ 342 w 1281"/>
              <a:gd name="T63" fmla="*/ 216 h 1576"/>
              <a:gd name="T64" fmla="*/ 337 w 1281"/>
              <a:gd name="T65" fmla="*/ 221 h 1576"/>
              <a:gd name="T66" fmla="*/ 339 w 1281"/>
              <a:gd name="T67" fmla="*/ 228 h 1576"/>
              <a:gd name="T68" fmla="*/ 337 w 1281"/>
              <a:gd name="T69" fmla="*/ 223 h 1576"/>
              <a:gd name="T70" fmla="*/ 337 w 1281"/>
              <a:gd name="T71" fmla="*/ 228 h 1576"/>
              <a:gd name="T72" fmla="*/ 339 w 1281"/>
              <a:gd name="T73" fmla="*/ 230 h 1576"/>
              <a:gd name="T74" fmla="*/ 342 w 1281"/>
              <a:gd name="T75" fmla="*/ 233 h 1576"/>
              <a:gd name="T76" fmla="*/ 344 w 1281"/>
              <a:gd name="T77" fmla="*/ 238 h 1576"/>
              <a:gd name="T78" fmla="*/ 352 w 1281"/>
              <a:gd name="T79" fmla="*/ 240 h 1576"/>
              <a:gd name="T80" fmla="*/ 359 w 1281"/>
              <a:gd name="T81" fmla="*/ 242 h 1576"/>
              <a:gd name="T82" fmla="*/ 368 w 1281"/>
              <a:gd name="T83" fmla="*/ 245 h 1576"/>
              <a:gd name="T84" fmla="*/ 378 w 1281"/>
              <a:gd name="T85" fmla="*/ 247 h 1576"/>
              <a:gd name="T86" fmla="*/ 390 w 1281"/>
              <a:gd name="T87" fmla="*/ 250 h 1576"/>
              <a:gd name="T88" fmla="*/ 400 w 1281"/>
              <a:gd name="T89" fmla="*/ 252 h 1576"/>
              <a:gd name="T90" fmla="*/ 402 w 1281"/>
              <a:gd name="T91" fmla="*/ 310 h 1576"/>
              <a:gd name="T92" fmla="*/ 402 w 1281"/>
              <a:gd name="T93" fmla="*/ 371 h 1576"/>
              <a:gd name="T94" fmla="*/ 402 w 1281"/>
              <a:gd name="T95" fmla="*/ 400 h 1576"/>
              <a:gd name="T96" fmla="*/ 400 w 1281"/>
              <a:gd name="T97" fmla="*/ 1260 h 1576"/>
              <a:gd name="T98" fmla="*/ 90 w 1281"/>
              <a:gd name="T99" fmla="*/ 383 h 1576"/>
              <a:gd name="T100" fmla="*/ 10 w 1281"/>
              <a:gd name="T101" fmla="*/ 1224 h 1576"/>
              <a:gd name="T102" fmla="*/ 1281 w 1281"/>
              <a:gd name="T103" fmla="*/ 1576 h 1576"/>
              <a:gd name="T104" fmla="*/ 352 w 1281"/>
              <a:gd name="T105" fmla="*/ 228 h 1576"/>
              <a:gd name="T106" fmla="*/ 342 w 1281"/>
              <a:gd name="T107" fmla="*/ 225 h 1576"/>
              <a:gd name="T108" fmla="*/ 342 w 1281"/>
              <a:gd name="T109" fmla="*/ 228 h 1576"/>
              <a:gd name="T110" fmla="*/ 410 w 1281"/>
              <a:gd name="T111" fmla="*/ 199 h 1576"/>
              <a:gd name="T112" fmla="*/ 412 w 1281"/>
              <a:gd name="T113" fmla="*/ 206 h 1576"/>
              <a:gd name="T114" fmla="*/ 419 w 1281"/>
              <a:gd name="T115" fmla="*/ 211 h 1576"/>
              <a:gd name="T116" fmla="*/ 427 w 1281"/>
              <a:gd name="T117" fmla="*/ 196 h 1576"/>
              <a:gd name="T118" fmla="*/ 429 w 1281"/>
              <a:gd name="T119" fmla="*/ 204 h 1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81" h="1576">
                <a:moveTo>
                  <a:pt x="1281" y="1017"/>
                </a:moveTo>
                <a:lnTo>
                  <a:pt x="1277" y="1022"/>
                </a:lnTo>
                <a:lnTo>
                  <a:pt x="1264" y="1032"/>
                </a:lnTo>
                <a:lnTo>
                  <a:pt x="1255" y="1044"/>
                </a:lnTo>
                <a:lnTo>
                  <a:pt x="1247" y="1059"/>
                </a:lnTo>
                <a:lnTo>
                  <a:pt x="1240" y="1073"/>
                </a:lnTo>
                <a:lnTo>
                  <a:pt x="1235" y="1090"/>
                </a:lnTo>
                <a:lnTo>
                  <a:pt x="1235" y="1102"/>
                </a:lnTo>
                <a:lnTo>
                  <a:pt x="1063" y="1102"/>
                </a:lnTo>
                <a:lnTo>
                  <a:pt x="1063" y="1107"/>
                </a:lnTo>
                <a:lnTo>
                  <a:pt x="1071" y="1107"/>
                </a:lnTo>
                <a:lnTo>
                  <a:pt x="1071" y="1134"/>
                </a:lnTo>
                <a:lnTo>
                  <a:pt x="1051" y="1134"/>
                </a:lnTo>
                <a:lnTo>
                  <a:pt x="1051" y="634"/>
                </a:lnTo>
                <a:lnTo>
                  <a:pt x="1010" y="634"/>
                </a:lnTo>
                <a:lnTo>
                  <a:pt x="1010" y="602"/>
                </a:lnTo>
                <a:lnTo>
                  <a:pt x="925" y="602"/>
                </a:lnTo>
                <a:lnTo>
                  <a:pt x="925" y="634"/>
                </a:lnTo>
                <a:lnTo>
                  <a:pt x="879" y="634"/>
                </a:lnTo>
                <a:lnTo>
                  <a:pt x="879" y="801"/>
                </a:lnTo>
                <a:lnTo>
                  <a:pt x="848" y="801"/>
                </a:lnTo>
                <a:lnTo>
                  <a:pt x="848" y="825"/>
                </a:lnTo>
                <a:lnTo>
                  <a:pt x="831" y="825"/>
                </a:lnTo>
                <a:lnTo>
                  <a:pt x="831" y="495"/>
                </a:lnTo>
                <a:lnTo>
                  <a:pt x="831" y="306"/>
                </a:lnTo>
                <a:lnTo>
                  <a:pt x="872" y="306"/>
                </a:lnTo>
                <a:lnTo>
                  <a:pt x="872" y="306"/>
                </a:lnTo>
                <a:lnTo>
                  <a:pt x="872" y="306"/>
                </a:lnTo>
                <a:lnTo>
                  <a:pt x="882" y="306"/>
                </a:lnTo>
                <a:lnTo>
                  <a:pt x="882" y="296"/>
                </a:lnTo>
                <a:lnTo>
                  <a:pt x="884" y="296"/>
                </a:lnTo>
                <a:lnTo>
                  <a:pt x="887" y="289"/>
                </a:lnTo>
                <a:lnTo>
                  <a:pt x="887" y="281"/>
                </a:lnTo>
                <a:lnTo>
                  <a:pt x="882" y="281"/>
                </a:lnTo>
                <a:lnTo>
                  <a:pt x="882" y="264"/>
                </a:lnTo>
                <a:lnTo>
                  <a:pt x="884" y="264"/>
                </a:lnTo>
                <a:lnTo>
                  <a:pt x="884" y="262"/>
                </a:lnTo>
                <a:lnTo>
                  <a:pt x="884" y="247"/>
                </a:lnTo>
                <a:lnTo>
                  <a:pt x="884" y="247"/>
                </a:lnTo>
                <a:lnTo>
                  <a:pt x="884" y="245"/>
                </a:lnTo>
                <a:lnTo>
                  <a:pt x="884" y="143"/>
                </a:lnTo>
                <a:lnTo>
                  <a:pt x="882" y="143"/>
                </a:lnTo>
                <a:lnTo>
                  <a:pt x="882" y="89"/>
                </a:lnTo>
                <a:lnTo>
                  <a:pt x="879" y="89"/>
                </a:lnTo>
                <a:lnTo>
                  <a:pt x="879" y="89"/>
                </a:lnTo>
                <a:lnTo>
                  <a:pt x="879" y="111"/>
                </a:lnTo>
                <a:lnTo>
                  <a:pt x="877" y="111"/>
                </a:lnTo>
                <a:lnTo>
                  <a:pt x="877" y="111"/>
                </a:lnTo>
                <a:lnTo>
                  <a:pt x="877" y="143"/>
                </a:lnTo>
                <a:lnTo>
                  <a:pt x="877" y="143"/>
                </a:lnTo>
                <a:lnTo>
                  <a:pt x="877" y="145"/>
                </a:lnTo>
                <a:lnTo>
                  <a:pt x="877" y="150"/>
                </a:lnTo>
                <a:lnTo>
                  <a:pt x="795" y="150"/>
                </a:lnTo>
                <a:lnTo>
                  <a:pt x="795" y="114"/>
                </a:lnTo>
                <a:lnTo>
                  <a:pt x="795" y="111"/>
                </a:lnTo>
                <a:lnTo>
                  <a:pt x="792" y="111"/>
                </a:lnTo>
                <a:lnTo>
                  <a:pt x="792" y="89"/>
                </a:lnTo>
                <a:lnTo>
                  <a:pt x="792" y="89"/>
                </a:lnTo>
                <a:lnTo>
                  <a:pt x="790" y="89"/>
                </a:lnTo>
                <a:lnTo>
                  <a:pt x="790" y="145"/>
                </a:lnTo>
                <a:lnTo>
                  <a:pt x="787" y="145"/>
                </a:lnTo>
                <a:lnTo>
                  <a:pt x="787" y="150"/>
                </a:lnTo>
                <a:lnTo>
                  <a:pt x="710" y="150"/>
                </a:lnTo>
                <a:lnTo>
                  <a:pt x="710" y="114"/>
                </a:lnTo>
                <a:lnTo>
                  <a:pt x="710" y="114"/>
                </a:lnTo>
                <a:lnTo>
                  <a:pt x="705" y="114"/>
                </a:lnTo>
                <a:lnTo>
                  <a:pt x="705" y="145"/>
                </a:lnTo>
                <a:lnTo>
                  <a:pt x="705" y="145"/>
                </a:lnTo>
                <a:lnTo>
                  <a:pt x="705" y="89"/>
                </a:lnTo>
                <a:lnTo>
                  <a:pt x="703" y="89"/>
                </a:lnTo>
                <a:lnTo>
                  <a:pt x="700" y="89"/>
                </a:lnTo>
                <a:lnTo>
                  <a:pt x="700" y="145"/>
                </a:lnTo>
                <a:lnTo>
                  <a:pt x="698" y="145"/>
                </a:lnTo>
                <a:lnTo>
                  <a:pt x="698" y="150"/>
                </a:lnTo>
                <a:lnTo>
                  <a:pt x="623" y="153"/>
                </a:lnTo>
                <a:lnTo>
                  <a:pt x="623" y="114"/>
                </a:lnTo>
                <a:lnTo>
                  <a:pt x="623" y="114"/>
                </a:lnTo>
                <a:lnTo>
                  <a:pt x="618" y="114"/>
                </a:lnTo>
                <a:lnTo>
                  <a:pt x="618" y="153"/>
                </a:lnTo>
                <a:lnTo>
                  <a:pt x="615" y="153"/>
                </a:lnTo>
                <a:lnTo>
                  <a:pt x="615" y="148"/>
                </a:lnTo>
                <a:lnTo>
                  <a:pt x="615" y="145"/>
                </a:lnTo>
                <a:lnTo>
                  <a:pt x="615" y="145"/>
                </a:lnTo>
                <a:lnTo>
                  <a:pt x="615" y="92"/>
                </a:lnTo>
                <a:lnTo>
                  <a:pt x="615" y="89"/>
                </a:lnTo>
                <a:lnTo>
                  <a:pt x="611" y="89"/>
                </a:lnTo>
                <a:lnTo>
                  <a:pt x="611" y="145"/>
                </a:lnTo>
                <a:lnTo>
                  <a:pt x="608" y="145"/>
                </a:lnTo>
                <a:lnTo>
                  <a:pt x="608" y="153"/>
                </a:lnTo>
                <a:lnTo>
                  <a:pt x="536" y="153"/>
                </a:lnTo>
                <a:lnTo>
                  <a:pt x="536" y="114"/>
                </a:lnTo>
                <a:lnTo>
                  <a:pt x="536" y="114"/>
                </a:lnTo>
                <a:lnTo>
                  <a:pt x="533" y="114"/>
                </a:lnTo>
                <a:lnTo>
                  <a:pt x="533" y="153"/>
                </a:lnTo>
                <a:lnTo>
                  <a:pt x="528" y="153"/>
                </a:lnTo>
                <a:lnTo>
                  <a:pt x="528" y="148"/>
                </a:lnTo>
                <a:lnTo>
                  <a:pt x="526" y="145"/>
                </a:lnTo>
                <a:lnTo>
                  <a:pt x="526" y="145"/>
                </a:lnTo>
                <a:lnTo>
                  <a:pt x="526" y="2"/>
                </a:lnTo>
                <a:lnTo>
                  <a:pt x="526" y="0"/>
                </a:lnTo>
                <a:lnTo>
                  <a:pt x="521" y="0"/>
                </a:lnTo>
                <a:lnTo>
                  <a:pt x="521" y="92"/>
                </a:lnTo>
                <a:lnTo>
                  <a:pt x="521" y="92"/>
                </a:lnTo>
                <a:lnTo>
                  <a:pt x="521" y="145"/>
                </a:lnTo>
                <a:lnTo>
                  <a:pt x="521" y="145"/>
                </a:lnTo>
                <a:lnTo>
                  <a:pt x="521" y="187"/>
                </a:lnTo>
                <a:lnTo>
                  <a:pt x="511" y="189"/>
                </a:lnTo>
                <a:lnTo>
                  <a:pt x="511" y="189"/>
                </a:lnTo>
                <a:lnTo>
                  <a:pt x="509" y="189"/>
                </a:lnTo>
                <a:lnTo>
                  <a:pt x="499" y="189"/>
                </a:lnTo>
                <a:lnTo>
                  <a:pt x="490" y="189"/>
                </a:lnTo>
                <a:lnTo>
                  <a:pt x="490" y="189"/>
                </a:lnTo>
                <a:lnTo>
                  <a:pt x="487" y="189"/>
                </a:lnTo>
                <a:lnTo>
                  <a:pt x="477" y="189"/>
                </a:lnTo>
                <a:lnTo>
                  <a:pt x="468" y="191"/>
                </a:lnTo>
                <a:lnTo>
                  <a:pt x="468" y="191"/>
                </a:lnTo>
                <a:lnTo>
                  <a:pt x="465" y="191"/>
                </a:lnTo>
                <a:lnTo>
                  <a:pt x="465" y="191"/>
                </a:lnTo>
                <a:lnTo>
                  <a:pt x="456" y="191"/>
                </a:lnTo>
                <a:lnTo>
                  <a:pt x="448" y="191"/>
                </a:lnTo>
                <a:lnTo>
                  <a:pt x="448" y="191"/>
                </a:lnTo>
                <a:lnTo>
                  <a:pt x="446" y="191"/>
                </a:lnTo>
                <a:lnTo>
                  <a:pt x="439" y="194"/>
                </a:lnTo>
                <a:lnTo>
                  <a:pt x="429" y="194"/>
                </a:lnTo>
                <a:lnTo>
                  <a:pt x="429" y="194"/>
                </a:lnTo>
                <a:lnTo>
                  <a:pt x="429" y="194"/>
                </a:lnTo>
                <a:lnTo>
                  <a:pt x="419" y="196"/>
                </a:lnTo>
                <a:lnTo>
                  <a:pt x="412" y="196"/>
                </a:lnTo>
                <a:lnTo>
                  <a:pt x="412" y="196"/>
                </a:lnTo>
                <a:lnTo>
                  <a:pt x="412" y="196"/>
                </a:lnTo>
                <a:lnTo>
                  <a:pt x="412" y="196"/>
                </a:lnTo>
                <a:lnTo>
                  <a:pt x="412" y="196"/>
                </a:lnTo>
                <a:lnTo>
                  <a:pt x="405" y="199"/>
                </a:lnTo>
                <a:lnTo>
                  <a:pt x="398" y="199"/>
                </a:lnTo>
                <a:lnTo>
                  <a:pt x="395" y="199"/>
                </a:lnTo>
                <a:lnTo>
                  <a:pt x="390" y="201"/>
                </a:lnTo>
                <a:lnTo>
                  <a:pt x="383" y="201"/>
                </a:lnTo>
                <a:lnTo>
                  <a:pt x="383" y="201"/>
                </a:lnTo>
                <a:lnTo>
                  <a:pt x="376" y="204"/>
                </a:lnTo>
                <a:lnTo>
                  <a:pt x="366" y="206"/>
                </a:lnTo>
                <a:lnTo>
                  <a:pt x="356" y="208"/>
                </a:lnTo>
                <a:lnTo>
                  <a:pt x="354" y="208"/>
                </a:lnTo>
                <a:lnTo>
                  <a:pt x="354" y="208"/>
                </a:lnTo>
                <a:lnTo>
                  <a:pt x="354" y="208"/>
                </a:lnTo>
                <a:lnTo>
                  <a:pt x="354" y="208"/>
                </a:lnTo>
                <a:lnTo>
                  <a:pt x="354" y="208"/>
                </a:lnTo>
                <a:lnTo>
                  <a:pt x="349" y="211"/>
                </a:lnTo>
                <a:lnTo>
                  <a:pt x="349" y="211"/>
                </a:lnTo>
                <a:lnTo>
                  <a:pt x="347" y="213"/>
                </a:lnTo>
                <a:lnTo>
                  <a:pt x="347" y="213"/>
                </a:lnTo>
                <a:lnTo>
                  <a:pt x="347" y="213"/>
                </a:lnTo>
                <a:lnTo>
                  <a:pt x="344" y="213"/>
                </a:lnTo>
                <a:lnTo>
                  <a:pt x="342" y="216"/>
                </a:lnTo>
                <a:lnTo>
                  <a:pt x="342" y="216"/>
                </a:lnTo>
                <a:lnTo>
                  <a:pt x="342" y="216"/>
                </a:lnTo>
                <a:lnTo>
                  <a:pt x="339" y="218"/>
                </a:lnTo>
                <a:lnTo>
                  <a:pt x="339" y="218"/>
                </a:lnTo>
                <a:lnTo>
                  <a:pt x="339" y="218"/>
                </a:lnTo>
                <a:lnTo>
                  <a:pt x="342" y="216"/>
                </a:lnTo>
                <a:lnTo>
                  <a:pt x="342" y="216"/>
                </a:lnTo>
                <a:lnTo>
                  <a:pt x="342" y="216"/>
                </a:lnTo>
                <a:lnTo>
                  <a:pt x="339" y="218"/>
                </a:lnTo>
                <a:lnTo>
                  <a:pt x="339" y="218"/>
                </a:lnTo>
                <a:lnTo>
                  <a:pt x="337" y="221"/>
                </a:lnTo>
                <a:lnTo>
                  <a:pt x="337" y="221"/>
                </a:lnTo>
                <a:lnTo>
                  <a:pt x="337" y="223"/>
                </a:lnTo>
                <a:lnTo>
                  <a:pt x="337" y="223"/>
                </a:lnTo>
                <a:lnTo>
                  <a:pt x="337" y="225"/>
                </a:lnTo>
                <a:lnTo>
                  <a:pt x="337" y="225"/>
                </a:lnTo>
                <a:lnTo>
                  <a:pt x="339" y="228"/>
                </a:lnTo>
                <a:lnTo>
                  <a:pt x="337" y="225"/>
                </a:lnTo>
                <a:lnTo>
                  <a:pt x="337" y="225"/>
                </a:lnTo>
                <a:lnTo>
                  <a:pt x="337" y="223"/>
                </a:lnTo>
                <a:lnTo>
                  <a:pt x="337" y="223"/>
                </a:lnTo>
                <a:lnTo>
                  <a:pt x="337" y="223"/>
                </a:lnTo>
                <a:lnTo>
                  <a:pt x="337" y="223"/>
                </a:lnTo>
                <a:lnTo>
                  <a:pt x="337" y="223"/>
                </a:lnTo>
                <a:lnTo>
                  <a:pt x="337" y="225"/>
                </a:lnTo>
                <a:lnTo>
                  <a:pt x="337" y="225"/>
                </a:lnTo>
                <a:lnTo>
                  <a:pt x="337" y="228"/>
                </a:lnTo>
                <a:lnTo>
                  <a:pt x="337" y="228"/>
                </a:lnTo>
                <a:lnTo>
                  <a:pt x="337" y="228"/>
                </a:lnTo>
                <a:lnTo>
                  <a:pt x="337" y="228"/>
                </a:lnTo>
                <a:lnTo>
                  <a:pt x="337" y="230"/>
                </a:lnTo>
                <a:lnTo>
                  <a:pt x="339" y="230"/>
                </a:lnTo>
                <a:lnTo>
                  <a:pt x="339" y="233"/>
                </a:lnTo>
                <a:lnTo>
                  <a:pt x="339" y="233"/>
                </a:lnTo>
                <a:lnTo>
                  <a:pt x="339" y="233"/>
                </a:lnTo>
                <a:lnTo>
                  <a:pt x="339" y="233"/>
                </a:lnTo>
                <a:lnTo>
                  <a:pt x="342" y="233"/>
                </a:lnTo>
                <a:lnTo>
                  <a:pt x="342" y="235"/>
                </a:lnTo>
                <a:lnTo>
                  <a:pt x="342" y="235"/>
                </a:lnTo>
                <a:lnTo>
                  <a:pt x="344" y="238"/>
                </a:lnTo>
                <a:lnTo>
                  <a:pt x="344" y="238"/>
                </a:lnTo>
                <a:lnTo>
                  <a:pt x="344" y="238"/>
                </a:lnTo>
                <a:lnTo>
                  <a:pt x="347" y="238"/>
                </a:lnTo>
                <a:lnTo>
                  <a:pt x="347" y="238"/>
                </a:lnTo>
                <a:lnTo>
                  <a:pt x="349" y="238"/>
                </a:lnTo>
                <a:lnTo>
                  <a:pt x="352" y="240"/>
                </a:lnTo>
                <a:lnTo>
                  <a:pt x="352" y="240"/>
                </a:lnTo>
                <a:lnTo>
                  <a:pt x="352" y="240"/>
                </a:lnTo>
                <a:lnTo>
                  <a:pt x="352" y="240"/>
                </a:lnTo>
                <a:lnTo>
                  <a:pt x="352" y="240"/>
                </a:lnTo>
                <a:lnTo>
                  <a:pt x="356" y="242"/>
                </a:lnTo>
                <a:lnTo>
                  <a:pt x="359" y="242"/>
                </a:lnTo>
                <a:lnTo>
                  <a:pt x="359" y="242"/>
                </a:lnTo>
                <a:lnTo>
                  <a:pt x="359" y="242"/>
                </a:lnTo>
                <a:lnTo>
                  <a:pt x="359" y="242"/>
                </a:lnTo>
                <a:lnTo>
                  <a:pt x="364" y="245"/>
                </a:lnTo>
                <a:lnTo>
                  <a:pt x="368" y="245"/>
                </a:lnTo>
                <a:lnTo>
                  <a:pt x="368" y="245"/>
                </a:lnTo>
                <a:lnTo>
                  <a:pt x="368" y="245"/>
                </a:lnTo>
                <a:lnTo>
                  <a:pt x="368" y="245"/>
                </a:lnTo>
                <a:lnTo>
                  <a:pt x="373" y="247"/>
                </a:lnTo>
                <a:lnTo>
                  <a:pt x="378" y="247"/>
                </a:lnTo>
                <a:lnTo>
                  <a:pt x="378" y="247"/>
                </a:lnTo>
                <a:lnTo>
                  <a:pt x="381" y="247"/>
                </a:lnTo>
                <a:lnTo>
                  <a:pt x="381" y="247"/>
                </a:lnTo>
                <a:lnTo>
                  <a:pt x="385" y="250"/>
                </a:lnTo>
                <a:lnTo>
                  <a:pt x="390" y="250"/>
                </a:lnTo>
                <a:lnTo>
                  <a:pt x="390" y="250"/>
                </a:lnTo>
                <a:lnTo>
                  <a:pt x="393" y="250"/>
                </a:lnTo>
                <a:lnTo>
                  <a:pt x="393" y="250"/>
                </a:lnTo>
                <a:lnTo>
                  <a:pt x="398" y="252"/>
                </a:lnTo>
                <a:lnTo>
                  <a:pt x="400" y="252"/>
                </a:lnTo>
                <a:lnTo>
                  <a:pt x="460" y="262"/>
                </a:lnTo>
                <a:lnTo>
                  <a:pt x="460" y="301"/>
                </a:lnTo>
                <a:lnTo>
                  <a:pt x="436" y="303"/>
                </a:lnTo>
                <a:lnTo>
                  <a:pt x="417" y="308"/>
                </a:lnTo>
                <a:lnTo>
                  <a:pt x="402" y="310"/>
                </a:lnTo>
                <a:lnTo>
                  <a:pt x="398" y="315"/>
                </a:lnTo>
                <a:lnTo>
                  <a:pt x="398" y="337"/>
                </a:lnTo>
                <a:lnTo>
                  <a:pt x="402" y="342"/>
                </a:lnTo>
                <a:lnTo>
                  <a:pt x="402" y="342"/>
                </a:lnTo>
                <a:lnTo>
                  <a:pt x="402" y="371"/>
                </a:lnTo>
                <a:lnTo>
                  <a:pt x="398" y="374"/>
                </a:lnTo>
                <a:lnTo>
                  <a:pt x="398" y="376"/>
                </a:lnTo>
                <a:lnTo>
                  <a:pt x="402" y="381"/>
                </a:lnTo>
                <a:lnTo>
                  <a:pt x="402" y="381"/>
                </a:lnTo>
                <a:lnTo>
                  <a:pt x="402" y="400"/>
                </a:lnTo>
                <a:lnTo>
                  <a:pt x="398" y="403"/>
                </a:lnTo>
                <a:lnTo>
                  <a:pt x="398" y="412"/>
                </a:lnTo>
                <a:lnTo>
                  <a:pt x="402" y="417"/>
                </a:lnTo>
                <a:lnTo>
                  <a:pt x="402" y="417"/>
                </a:lnTo>
                <a:lnTo>
                  <a:pt x="400" y="1260"/>
                </a:lnTo>
                <a:lnTo>
                  <a:pt x="378" y="1260"/>
                </a:lnTo>
                <a:lnTo>
                  <a:pt x="376" y="415"/>
                </a:lnTo>
                <a:lnTo>
                  <a:pt x="315" y="415"/>
                </a:lnTo>
                <a:lnTo>
                  <a:pt x="315" y="383"/>
                </a:lnTo>
                <a:lnTo>
                  <a:pt x="90" y="383"/>
                </a:lnTo>
                <a:lnTo>
                  <a:pt x="75" y="415"/>
                </a:lnTo>
                <a:lnTo>
                  <a:pt x="42" y="415"/>
                </a:lnTo>
                <a:lnTo>
                  <a:pt x="17" y="473"/>
                </a:lnTo>
                <a:lnTo>
                  <a:pt x="17" y="1224"/>
                </a:lnTo>
                <a:lnTo>
                  <a:pt x="10" y="1224"/>
                </a:lnTo>
                <a:lnTo>
                  <a:pt x="10" y="1221"/>
                </a:lnTo>
                <a:lnTo>
                  <a:pt x="5" y="1219"/>
                </a:lnTo>
                <a:lnTo>
                  <a:pt x="0" y="1219"/>
                </a:lnTo>
                <a:lnTo>
                  <a:pt x="0" y="1576"/>
                </a:lnTo>
                <a:lnTo>
                  <a:pt x="1281" y="1576"/>
                </a:lnTo>
                <a:lnTo>
                  <a:pt x="1281" y="1017"/>
                </a:lnTo>
                <a:close/>
                <a:moveTo>
                  <a:pt x="342" y="225"/>
                </a:moveTo>
                <a:lnTo>
                  <a:pt x="344" y="225"/>
                </a:lnTo>
                <a:lnTo>
                  <a:pt x="344" y="225"/>
                </a:lnTo>
                <a:lnTo>
                  <a:pt x="352" y="228"/>
                </a:lnTo>
                <a:lnTo>
                  <a:pt x="344" y="225"/>
                </a:lnTo>
                <a:lnTo>
                  <a:pt x="344" y="225"/>
                </a:lnTo>
                <a:lnTo>
                  <a:pt x="342" y="225"/>
                </a:lnTo>
                <a:lnTo>
                  <a:pt x="342" y="223"/>
                </a:lnTo>
                <a:lnTo>
                  <a:pt x="342" y="225"/>
                </a:lnTo>
                <a:close/>
                <a:moveTo>
                  <a:pt x="342" y="228"/>
                </a:moveTo>
                <a:lnTo>
                  <a:pt x="342" y="228"/>
                </a:lnTo>
                <a:lnTo>
                  <a:pt x="339" y="228"/>
                </a:lnTo>
                <a:lnTo>
                  <a:pt x="342" y="228"/>
                </a:lnTo>
                <a:lnTo>
                  <a:pt x="342" y="228"/>
                </a:lnTo>
                <a:lnTo>
                  <a:pt x="361" y="233"/>
                </a:lnTo>
                <a:lnTo>
                  <a:pt x="342" y="228"/>
                </a:lnTo>
                <a:close/>
                <a:moveTo>
                  <a:pt x="410" y="199"/>
                </a:moveTo>
                <a:lnTo>
                  <a:pt x="410" y="201"/>
                </a:lnTo>
                <a:lnTo>
                  <a:pt x="410" y="199"/>
                </a:lnTo>
                <a:lnTo>
                  <a:pt x="410" y="199"/>
                </a:lnTo>
                <a:lnTo>
                  <a:pt x="410" y="199"/>
                </a:lnTo>
                <a:close/>
                <a:moveTo>
                  <a:pt x="414" y="208"/>
                </a:moveTo>
                <a:lnTo>
                  <a:pt x="412" y="206"/>
                </a:lnTo>
                <a:lnTo>
                  <a:pt x="412" y="206"/>
                </a:lnTo>
                <a:lnTo>
                  <a:pt x="412" y="206"/>
                </a:lnTo>
                <a:lnTo>
                  <a:pt x="412" y="206"/>
                </a:lnTo>
                <a:lnTo>
                  <a:pt x="412" y="206"/>
                </a:lnTo>
                <a:lnTo>
                  <a:pt x="414" y="208"/>
                </a:lnTo>
                <a:lnTo>
                  <a:pt x="419" y="211"/>
                </a:lnTo>
                <a:lnTo>
                  <a:pt x="414" y="208"/>
                </a:lnTo>
                <a:close/>
                <a:moveTo>
                  <a:pt x="427" y="199"/>
                </a:moveTo>
                <a:lnTo>
                  <a:pt x="427" y="196"/>
                </a:lnTo>
                <a:lnTo>
                  <a:pt x="429" y="196"/>
                </a:lnTo>
                <a:lnTo>
                  <a:pt x="427" y="196"/>
                </a:lnTo>
                <a:lnTo>
                  <a:pt x="427" y="199"/>
                </a:lnTo>
                <a:close/>
                <a:moveTo>
                  <a:pt x="429" y="206"/>
                </a:moveTo>
                <a:lnTo>
                  <a:pt x="429" y="204"/>
                </a:lnTo>
                <a:lnTo>
                  <a:pt x="429" y="204"/>
                </a:lnTo>
                <a:lnTo>
                  <a:pt x="429" y="204"/>
                </a:lnTo>
                <a:lnTo>
                  <a:pt x="429" y="206"/>
                </a:lnTo>
                <a:lnTo>
                  <a:pt x="431" y="206"/>
                </a:lnTo>
                <a:lnTo>
                  <a:pt x="429" y="2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>
            <a:off x="6105334" y="3018240"/>
            <a:ext cx="2030676" cy="1895615"/>
          </a:xfrm>
          <a:custGeom>
            <a:avLst/>
            <a:gdLst>
              <a:gd name="T0" fmla="*/ 1278 w 1278"/>
              <a:gd name="T1" fmla="*/ 836 h 1193"/>
              <a:gd name="T2" fmla="*/ 1271 w 1278"/>
              <a:gd name="T3" fmla="*/ 819 h 1193"/>
              <a:gd name="T4" fmla="*/ 1252 w 1278"/>
              <a:gd name="T5" fmla="*/ 821 h 1193"/>
              <a:gd name="T6" fmla="*/ 1242 w 1278"/>
              <a:gd name="T7" fmla="*/ 807 h 1193"/>
              <a:gd name="T8" fmla="*/ 1206 w 1278"/>
              <a:gd name="T9" fmla="*/ 700 h 1193"/>
              <a:gd name="T10" fmla="*/ 1167 w 1278"/>
              <a:gd name="T11" fmla="*/ 693 h 1193"/>
              <a:gd name="T12" fmla="*/ 1126 w 1278"/>
              <a:gd name="T13" fmla="*/ 651 h 1193"/>
              <a:gd name="T14" fmla="*/ 1075 w 1278"/>
              <a:gd name="T15" fmla="*/ 598 h 1193"/>
              <a:gd name="T16" fmla="*/ 1068 w 1278"/>
              <a:gd name="T17" fmla="*/ 586 h 1193"/>
              <a:gd name="T18" fmla="*/ 1053 w 1278"/>
              <a:gd name="T19" fmla="*/ 566 h 1193"/>
              <a:gd name="T20" fmla="*/ 1048 w 1278"/>
              <a:gd name="T21" fmla="*/ 581 h 1193"/>
              <a:gd name="T22" fmla="*/ 1034 w 1278"/>
              <a:gd name="T23" fmla="*/ 593 h 1193"/>
              <a:gd name="T24" fmla="*/ 1034 w 1278"/>
              <a:gd name="T25" fmla="*/ 625 h 1193"/>
              <a:gd name="T26" fmla="*/ 956 w 1278"/>
              <a:gd name="T27" fmla="*/ 685 h 1193"/>
              <a:gd name="T28" fmla="*/ 925 w 1278"/>
              <a:gd name="T29" fmla="*/ 695 h 1193"/>
              <a:gd name="T30" fmla="*/ 884 w 1278"/>
              <a:gd name="T31" fmla="*/ 824 h 1193"/>
              <a:gd name="T32" fmla="*/ 864 w 1278"/>
              <a:gd name="T33" fmla="*/ 807 h 1193"/>
              <a:gd name="T34" fmla="*/ 850 w 1278"/>
              <a:gd name="T35" fmla="*/ 838 h 1193"/>
              <a:gd name="T36" fmla="*/ 833 w 1278"/>
              <a:gd name="T37" fmla="*/ 819 h 1193"/>
              <a:gd name="T38" fmla="*/ 814 w 1278"/>
              <a:gd name="T39" fmla="*/ 841 h 1193"/>
              <a:gd name="T40" fmla="*/ 751 w 1278"/>
              <a:gd name="T41" fmla="*/ 32 h 1193"/>
              <a:gd name="T42" fmla="*/ 445 w 1278"/>
              <a:gd name="T43" fmla="*/ 855 h 1193"/>
              <a:gd name="T44" fmla="*/ 431 w 1278"/>
              <a:gd name="T45" fmla="*/ 739 h 1193"/>
              <a:gd name="T46" fmla="*/ 404 w 1278"/>
              <a:gd name="T47" fmla="*/ 756 h 1193"/>
              <a:gd name="T48" fmla="*/ 378 w 1278"/>
              <a:gd name="T49" fmla="*/ 561 h 1193"/>
              <a:gd name="T50" fmla="*/ 375 w 1278"/>
              <a:gd name="T51" fmla="*/ 547 h 1193"/>
              <a:gd name="T52" fmla="*/ 368 w 1278"/>
              <a:gd name="T53" fmla="*/ 569 h 1193"/>
              <a:gd name="T54" fmla="*/ 351 w 1278"/>
              <a:gd name="T55" fmla="*/ 479 h 1193"/>
              <a:gd name="T56" fmla="*/ 341 w 1278"/>
              <a:gd name="T57" fmla="*/ 348 h 1193"/>
              <a:gd name="T58" fmla="*/ 324 w 1278"/>
              <a:gd name="T59" fmla="*/ 372 h 1193"/>
              <a:gd name="T60" fmla="*/ 312 w 1278"/>
              <a:gd name="T61" fmla="*/ 479 h 1193"/>
              <a:gd name="T62" fmla="*/ 295 w 1278"/>
              <a:gd name="T63" fmla="*/ 561 h 1193"/>
              <a:gd name="T64" fmla="*/ 290 w 1278"/>
              <a:gd name="T65" fmla="*/ 547 h 1193"/>
              <a:gd name="T66" fmla="*/ 288 w 1278"/>
              <a:gd name="T67" fmla="*/ 569 h 1193"/>
              <a:gd name="T68" fmla="*/ 269 w 1278"/>
              <a:gd name="T69" fmla="*/ 693 h 1193"/>
              <a:gd name="T70" fmla="*/ 269 w 1278"/>
              <a:gd name="T71" fmla="*/ 695 h 1193"/>
              <a:gd name="T72" fmla="*/ 261 w 1278"/>
              <a:gd name="T73" fmla="*/ 758 h 1193"/>
              <a:gd name="T74" fmla="*/ 244 w 1278"/>
              <a:gd name="T75" fmla="*/ 712 h 1193"/>
              <a:gd name="T76" fmla="*/ 232 w 1278"/>
              <a:gd name="T77" fmla="*/ 574 h 1193"/>
              <a:gd name="T78" fmla="*/ 208 w 1278"/>
              <a:gd name="T79" fmla="*/ 710 h 1193"/>
              <a:gd name="T80" fmla="*/ 194 w 1278"/>
              <a:gd name="T81" fmla="*/ 748 h 1193"/>
              <a:gd name="T82" fmla="*/ 174 w 1278"/>
              <a:gd name="T83" fmla="*/ 688 h 1193"/>
              <a:gd name="T84" fmla="*/ 172 w 1278"/>
              <a:gd name="T85" fmla="*/ 685 h 1193"/>
              <a:gd name="T86" fmla="*/ 169 w 1278"/>
              <a:gd name="T87" fmla="*/ 615 h 1193"/>
              <a:gd name="T88" fmla="*/ 167 w 1278"/>
              <a:gd name="T89" fmla="*/ 610 h 1193"/>
              <a:gd name="T90" fmla="*/ 157 w 1278"/>
              <a:gd name="T91" fmla="*/ 557 h 1193"/>
              <a:gd name="T92" fmla="*/ 148 w 1278"/>
              <a:gd name="T93" fmla="*/ 547 h 1193"/>
              <a:gd name="T94" fmla="*/ 123 w 1278"/>
              <a:gd name="T95" fmla="*/ 479 h 1193"/>
              <a:gd name="T96" fmla="*/ 123 w 1278"/>
              <a:gd name="T97" fmla="*/ 464 h 1193"/>
              <a:gd name="T98" fmla="*/ 121 w 1278"/>
              <a:gd name="T99" fmla="*/ 304 h 1193"/>
              <a:gd name="T100" fmla="*/ 97 w 1278"/>
              <a:gd name="T101" fmla="*/ 464 h 1193"/>
              <a:gd name="T102" fmla="*/ 94 w 1278"/>
              <a:gd name="T103" fmla="*/ 476 h 1193"/>
              <a:gd name="T104" fmla="*/ 70 w 1278"/>
              <a:gd name="T105" fmla="*/ 554 h 1193"/>
              <a:gd name="T106" fmla="*/ 60 w 1278"/>
              <a:gd name="T107" fmla="*/ 549 h 1193"/>
              <a:gd name="T108" fmla="*/ 48 w 1278"/>
              <a:gd name="T109" fmla="*/ 610 h 1193"/>
              <a:gd name="T110" fmla="*/ 41 w 1278"/>
              <a:gd name="T111" fmla="*/ 746 h 1193"/>
              <a:gd name="T112" fmla="*/ 17 w 1278"/>
              <a:gd name="T113" fmla="*/ 739 h 1193"/>
              <a:gd name="T114" fmla="*/ 7 w 1278"/>
              <a:gd name="T115" fmla="*/ 848 h 1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78" h="1193">
                <a:moveTo>
                  <a:pt x="12" y="306"/>
                </a:moveTo>
                <a:lnTo>
                  <a:pt x="0" y="304"/>
                </a:lnTo>
                <a:lnTo>
                  <a:pt x="0" y="1193"/>
                </a:lnTo>
                <a:lnTo>
                  <a:pt x="1278" y="1193"/>
                </a:lnTo>
                <a:lnTo>
                  <a:pt x="1278" y="836"/>
                </a:lnTo>
                <a:lnTo>
                  <a:pt x="1274" y="836"/>
                </a:lnTo>
                <a:lnTo>
                  <a:pt x="1274" y="819"/>
                </a:lnTo>
                <a:lnTo>
                  <a:pt x="1271" y="819"/>
                </a:lnTo>
                <a:lnTo>
                  <a:pt x="1271" y="819"/>
                </a:lnTo>
                <a:lnTo>
                  <a:pt x="1271" y="819"/>
                </a:lnTo>
                <a:lnTo>
                  <a:pt x="1269" y="819"/>
                </a:lnTo>
                <a:lnTo>
                  <a:pt x="1269" y="836"/>
                </a:lnTo>
                <a:lnTo>
                  <a:pt x="1257" y="836"/>
                </a:lnTo>
                <a:lnTo>
                  <a:pt x="1257" y="824"/>
                </a:lnTo>
                <a:lnTo>
                  <a:pt x="1252" y="821"/>
                </a:lnTo>
                <a:lnTo>
                  <a:pt x="1245" y="821"/>
                </a:lnTo>
                <a:lnTo>
                  <a:pt x="1245" y="807"/>
                </a:lnTo>
                <a:lnTo>
                  <a:pt x="1242" y="807"/>
                </a:lnTo>
                <a:lnTo>
                  <a:pt x="1242" y="807"/>
                </a:lnTo>
                <a:lnTo>
                  <a:pt x="1242" y="807"/>
                </a:lnTo>
                <a:lnTo>
                  <a:pt x="1240" y="807"/>
                </a:lnTo>
                <a:lnTo>
                  <a:pt x="1240" y="821"/>
                </a:lnTo>
                <a:lnTo>
                  <a:pt x="1220" y="821"/>
                </a:lnTo>
                <a:lnTo>
                  <a:pt x="1223" y="702"/>
                </a:lnTo>
                <a:lnTo>
                  <a:pt x="1206" y="700"/>
                </a:lnTo>
                <a:lnTo>
                  <a:pt x="1182" y="700"/>
                </a:lnTo>
                <a:lnTo>
                  <a:pt x="1174" y="695"/>
                </a:lnTo>
                <a:lnTo>
                  <a:pt x="1174" y="695"/>
                </a:lnTo>
                <a:lnTo>
                  <a:pt x="1172" y="695"/>
                </a:lnTo>
                <a:lnTo>
                  <a:pt x="1167" y="693"/>
                </a:lnTo>
                <a:lnTo>
                  <a:pt x="1167" y="688"/>
                </a:lnTo>
                <a:lnTo>
                  <a:pt x="1155" y="685"/>
                </a:lnTo>
                <a:lnTo>
                  <a:pt x="1150" y="685"/>
                </a:lnTo>
                <a:lnTo>
                  <a:pt x="1140" y="668"/>
                </a:lnTo>
                <a:lnTo>
                  <a:pt x="1126" y="651"/>
                </a:lnTo>
                <a:lnTo>
                  <a:pt x="1111" y="639"/>
                </a:lnTo>
                <a:lnTo>
                  <a:pt x="1092" y="629"/>
                </a:lnTo>
                <a:lnTo>
                  <a:pt x="1073" y="625"/>
                </a:lnTo>
                <a:lnTo>
                  <a:pt x="1073" y="598"/>
                </a:lnTo>
                <a:lnTo>
                  <a:pt x="1075" y="598"/>
                </a:lnTo>
                <a:lnTo>
                  <a:pt x="1075" y="595"/>
                </a:lnTo>
                <a:lnTo>
                  <a:pt x="1075" y="593"/>
                </a:lnTo>
                <a:lnTo>
                  <a:pt x="1073" y="593"/>
                </a:lnTo>
                <a:lnTo>
                  <a:pt x="1070" y="588"/>
                </a:lnTo>
                <a:lnTo>
                  <a:pt x="1068" y="586"/>
                </a:lnTo>
                <a:lnTo>
                  <a:pt x="1063" y="583"/>
                </a:lnTo>
                <a:lnTo>
                  <a:pt x="1061" y="581"/>
                </a:lnTo>
                <a:lnTo>
                  <a:pt x="1056" y="581"/>
                </a:lnTo>
                <a:lnTo>
                  <a:pt x="1056" y="566"/>
                </a:lnTo>
                <a:lnTo>
                  <a:pt x="1053" y="566"/>
                </a:lnTo>
                <a:lnTo>
                  <a:pt x="1053" y="564"/>
                </a:lnTo>
                <a:lnTo>
                  <a:pt x="1053" y="566"/>
                </a:lnTo>
                <a:lnTo>
                  <a:pt x="1048" y="566"/>
                </a:lnTo>
                <a:lnTo>
                  <a:pt x="1048" y="581"/>
                </a:lnTo>
                <a:lnTo>
                  <a:pt x="1048" y="581"/>
                </a:lnTo>
                <a:lnTo>
                  <a:pt x="1046" y="581"/>
                </a:lnTo>
                <a:lnTo>
                  <a:pt x="1041" y="583"/>
                </a:lnTo>
                <a:lnTo>
                  <a:pt x="1039" y="586"/>
                </a:lnTo>
                <a:lnTo>
                  <a:pt x="1036" y="588"/>
                </a:lnTo>
                <a:lnTo>
                  <a:pt x="1034" y="593"/>
                </a:lnTo>
                <a:lnTo>
                  <a:pt x="1031" y="593"/>
                </a:lnTo>
                <a:lnTo>
                  <a:pt x="1031" y="595"/>
                </a:lnTo>
                <a:lnTo>
                  <a:pt x="1031" y="598"/>
                </a:lnTo>
                <a:lnTo>
                  <a:pt x="1034" y="598"/>
                </a:lnTo>
                <a:lnTo>
                  <a:pt x="1034" y="625"/>
                </a:lnTo>
                <a:lnTo>
                  <a:pt x="1014" y="629"/>
                </a:lnTo>
                <a:lnTo>
                  <a:pt x="995" y="639"/>
                </a:lnTo>
                <a:lnTo>
                  <a:pt x="978" y="651"/>
                </a:lnTo>
                <a:lnTo>
                  <a:pt x="964" y="668"/>
                </a:lnTo>
                <a:lnTo>
                  <a:pt x="956" y="685"/>
                </a:lnTo>
                <a:lnTo>
                  <a:pt x="949" y="685"/>
                </a:lnTo>
                <a:lnTo>
                  <a:pt x="937" y="688"/>
                </a:lnTo>
                <a:lnTo>
                  <a:pt x="937" y="693"/>
                </a:lnTo>
                <a:lnTo>
                  <a:pt x="935" y="695"/>
                </a:lnTo>
                <a:lnTo>
                  <a:pt x="925" y="695"/>
                </a:lnTo>
                <a:lnTo>
                  <a:pt x="925" y="697"/>
                </a:lnTo>
                <a:lnTo>
                  <a:pt x="922" y="700"/>
                </a:lnTo>
                <a:lnTo>
                  <a:pt x="896" y="700"/>
                </a:lnTo>
                <a:lnTo>
                  <a:pt x="881" y="702"/>
                </a:lnTo>
                <a:lnTo>
                  <a:pt x="884" y="824"/>
                </a:lnTo>
                <a:lnTo>
                  <a:pt x="867" y="824"/>
                </a:lnTo>
                <a:lnTo>
                  <a:pt x="867" y="807"/>
                </a:lnTo>
                <a:lnTo>
                  <a:pt x="864" y="807"/>
                </a:lnTo>
                <a:lnTo>
                  <a:pt x="864" y="807"/>
                </a:lnTo>
                <a:lnTo>
                  <a:pt x="864" y="807"/>
                </a:lnTo>
                <a:lnTo>
                  <a:pt x="862" y="807"/>
                </a:lnTo>
                <a:lnTo>
                  <a:pt x="862" y="824"/>
                </a:lnTo>
                <a:lnTo>
                  <a:pt x="855" y="824"/>
                </a:lnTo>
                <a:lnTo>
                  <a:pt x="850" y="826"/>
                </a:lnTo>
                <a:lnTo>
                  <a:pt x="850" y="838"/>
                </a:lnTo>
                <a:lnTo>
                  <a:pt x="850" y="838"/>
                </a:lnTo>
                <a:lnTo>
                  <a:pt x="835" y="838"/>
                </a:lnTo>
                <a:lnTo>
                  <a:pt x="833" y="819"/>
                </a:lnTo>
                <a:lnTo>
                  <a:pt x="833" y="819"/>
                </a:lnTo>
                <a:lnTo>
                  <a:pt x="833" y="819"/>
                </a:lnTo>
                <a:lnTo>
                  <a:pt x="830" y="819"/>
                </a:lnTo>
                <a:lnTo>
                  <a:pt x="828" y="819"/>
                </a:lnTo>
                <a:lnTo>
                  <a:pt x="828" y="838"/>
                </a:lnTo>
                <a:lnTo>
                  <a:pt x="818" y="838"/>
                </a:lnTo>
                <a:lnTo>
                  <a:pt x="814" y="841"/>
                </a:lnTo>
                <a:lnTo>
                  <a:pt x="814" y="841"/>
                </a:lnTo>
                <a:lnTo>
                  <a:pt x="809" y="841"/>
                </a:lnTo>
                <a:lnTo>
                  <a:pt x="811" y="90"/>
                </a:lnTo>
                <a:lnTo>
                  <a:pt x="782" y="32"/>
                </a:lnTo>
                <a:lnTo>
                  <a:pt x="751" y="32"/>
                </a:lnTo>
                <a:lnTo>
                  <a:pt x="734" y="0"/>
                </a:lnTo>
                <a:lnTo>
                  <a:pt x="508" y="0"/>
                </a:lnTo>
                <a:lnTo>
                  <a:pt x="508" y="32"/>
                </a:lnTo>
                <a:lnTo>
                  <a:pt x="448" y="32"/>
                </a:lnTo>
                <a:lnTo>
                  <a:pt x="445" y="855"/>
                </a:lnTo>
                <a:lnTo>
                  <a:pt x="438" y="848"/>
                </a:lnTo>
                <a:lnTo>
                  <a:pt x="438" y="836"/>
                </a:lnTo>
                <a:lnTo>
                  <a:pt x="436" y="746"/>
                </a:lnTo>
                <a:lnTo>
                  <a:pt x="436" y="739"/>
                </a:lnTo>
                <a:lnTo>
                  <a:pt x="431" y="739"/>
                </a:lnTo>
                <a:lnTo>
                  <a:pt x="429" y="739"/>
                </a:lnTo>
                <a:lnTo>
                  <a:pt x="429" y="746"/>
                </a:lnTo>
                <a:lnTo>
                  <a:pt x="429" y="758"/>
                </a:lnTo>
                <a:lnTo>
                  <a:pt x="404" y="758"/>
                </a:lnTo>
                <a:lnTo>
                  <a:pt x="404" y="756"/>
                </a:lnTo>
                <a:lnTo>
                  <a:pt x="399" y="746"/>
                </a:lnTo>
                <a:lnTo>
                  <a:pt x="399" y="693"/>
                </a:lnTo>
                <a:lnTo>
                  <a:pt x="392" y="676"/>
                </a:lnTo>
                <a:lnTo>
                  <a:pt x="392" y="622"/>
                </a:lnTo>
                <a:lnTo>
                  <a:pt x="378" y="561"/>
                </a:lnTo>
                <a:lnTo>
                  <a:pt x="380" y="561"/>
                </a:lnTo>
                <a:lnTo>
                  <a:pt x="380" y="547"/>
                </a:lnTo>
                <a:lnTo>
                  <a:pt x="375" y="547"/>
                </a:lnTo>
                <a:lnTo>
                  <a:pt x="375" y="547"/>
                </a:lnTo>
                <a:lnTo>
                  <a:pt x="375" y="547"/>
                </a:lnTo>
                <a:lnTo>
                  <a:pt x="368" y="547"/>
                </a:lnTo>
                <a:lnTo>
                  <a:pt x="368" y="554"/>
                </a:lnTo>
                <a:lnTo>
                  <a:pt x="366" y="554"/>
                </a:lnTo>
                <a:lnTo>
                  <a:pt x="366" y="569"/>
                </a:lnTo>
                <a:lnTo>
                  <a:pt x="368" y="569"/>
                </a:lnTo>
                <a:lnTo>
                  <a:pt x="358" y="610"/>
                </a:lnTo>
                <a:lnTo>
                  <a:pt x="346" y="481"/>
                </a:lnTo>
                <a:lnTo>
                  <a:pt x="351" y="481"/>
                </a:lnTo>
                <a:lnTo>
                  <a:pt x="351" y="479"/>
                </a:lnTo>
                <a:lnTo>
                  <a:pt x="351" y="479"/>
                </a:lnTo>
                <a:lnTo>
                  <a:pt x="351" y="469"/>
                </a:lnTo>
                <a:lnTo>
                  <a:pt x="344" y="469"/>
                </a:lnTo>
                <a:lnTo>
                  <a:pt x="337" y="372"/>
                </a:lnTo>
                <a:lnTo>
                  <a:pt x="341" y="372"/>
                </a:lnTo>
                <a:lnTo>
                  <a:pt x="341" y="348"/>
                </a:lnTo>
                <a:lnTo>
                  <a:pt x="341" y="309"/>
                </a:lnTo>
                <a:lnTo>
                  <a:pt x="320" y="309"/>
                </a:lnTo>
                <a:lnTo>
                  <a:pt x="320" y="348"/>
                </a:lnTo>
                <a:lnTo>
                  <a:pt x="320" y="372"/>
                </a:lnTo>
                <a:lnTo>
                  <a:pt x="324" y="372"/>
                </a:lnTo>
                <a:lnTo>
                  <a:pt x="324" y="374"/>
                </a:lnTo>
                <a:lnTo>
                  <a:pt x="317" y="469"/>
                </a:lnTo>
                <a:lnTo>
                  <a:pt x="312" y="469"/>
                </a:lnTo>
                <a:lnTo>
                  <a:pt x="312" y="472"/>
                </a:lnTo>
                <a:lnTo>
                  <a:pt x="312" y="479"/>
                </a:lnTo>
                <a:lnTo>
                  <a:pt x="312" y="481"/>
                </a:lnTo>
                <a:lnTo>
                  <a:pt x="317" y="481"/>
                </a:lnTo>
                <a:lnTo>
                  <a:pt x="305" y="610"/>
                </a:lnTo>
                <a:lnTo>
                  <a:pt x="295" y="566"/>
                </a:lnTo>
                <a:lnTo>
                  <a:pt x="295" y="561"/>
                </a:lnTo>
                <a:lnTo>
                  <a:pt x="298" y="561"/>
                </a:lnTo>
                <a:lnTo>
                  <a:pt x="298" y="547"/>
                </a:lnTo>
                <a:lnTo>
                  <a:pt x="290" y="547"/>
                </a:lnTo>
                <a:lnTo>
                  <a:pt x="290" y="547"/>
                </a:lnTo>
                <a:lnTo>
                  <a:pt x="290" y="547"/>
                </a:lnTo>
                <a:lnTo>
                  <a:pt x="286" y="547"/>
                </a:lnTo>
                <a:lnTo>
                  <a:pt x="286" y="554"/>
                </a:lnTo>
                <a:lnTo>
                  <a:pt x="286" y="554"/>
                </a:lnTo>
                <a:lnTo>
                  <a:pt x="286" y="569"/>
                </a:lnTo>
                <a:lnTo>
                  <a:pt x="288" y="569"/>
                </a:lnTo>
                <a:lnTo>
                  <a:pt x="276" y="622"/>
                </a:lnTo>
                <a:lnTo>
                  <a:pt x="276" y="622"/>
                </a:lnTo>
                <a:lnTo>
                  <a:pt x="274" y="627"/>
                </a:lnTo>
                <a:lnTo>
                  <a:pt x="274" y="676"/>
                </a:lnTo>
                <a:lnTo>
                  <a:pt x="269" y="693"/>
                </a:lnTo>
                <a:lnTo>
                  <a:pt x="269" y="693"/>
                </a:lnTo>
                <a:lnTo>
                  <a:pt x="269" y="693"/>
                </a:lnTo>
                <a:lnTo>
                  <a:pt x="269" y="695"/>
                </a:lnTo>
                <a:lnTo>
                  <a:pt x="269" y="695"/>
                </a:lnTo>
                <a:lnTo>
                  <a:pt x="269" y="695"/>
                </a:lnTo>
                <a:lnTo>
                  <a:pt x="269" y="695"/>
                </a:lnTo>
                <a:lnTo>
                  <a:pt x="269" y="746"/>
                </a:lnTo>
                <a:lnTo>
                  <a:pt x="261" y="756"/>
                </a:lnTo>
                <a:lnTo>
                  <a:pt x="261" y="756"/>
                </a:lnTo>
                <a:lnTo>
                  <a:pt x="261" y="758"/>
                </a:lnTo>
                <a:lnTo>
                  <a:pt x="261" y="758"/>
                </a:lnTo>
                <a:lnTo>
                  <a:pt x="252" y="758"/>
                </a:lnTo>
                <a:lnTo>
                  <a:pt x="252" y="748"/>
                </a:lnTo>
                <a:lnTo>
                  <a:pt x="244" y="748"/>
                </a:lnTo>
                <a:lnTo>
                  <a:pt x="244" y="712"/>
                </a:lnTo>
                <a:lnTo>
                  <a:pt x="244" y="710"/>
                </a:lnTo>
                <a:lnTo>
                  <a:pt x="240" y="710"/>
                </a:lnTo>
                <a:lnTo>
                  <a:pt x="225" y="574"/>
                </a:lnTo>
                <a:lnTo>
                  <a:pt x="225" y="574"/>
                </a:lnTo>
                <a:lnTo>
                  <a:pt x="232" y="574"/>
                </a:lnTo>
                <a:lnTo>
                  <a:pt x="232" y="537"/>
                </a:lnTo>
                <a:lnTo>
                  <a:pt x="215" y="537"/>
                </a:lnTo>
                <a:lnTo>
                  <a:pt x="215" y="574"/>
                </a:lnTo>
                <a:lnTo>
                  <a:pt x="220" y="574"/>
                </a:lnTo>
                <a:lnTo>
                  <a:pt x="208" y="710"/>
                </a:lnTo>
                <a:lnTo>
                  <a:pt x="208" y="710"/>
                </a:lnTo>
                <a:lnTo>
                  <a:pt x="208" y="710"/>
                </a:lnTo>
                <a:lnTo>
                  <a:pt x="201" y="710"/>
                </a:lnTo>
                <a:lnTo>
                  <a:pt x="201" y="748"/>
                </a:lnTo>
                <a:lnTo>
                  <a:pt x="194" y="748"/>
                </a:lnTo>
                <a:lnTo>
                  <a:pt x="194" y="758"/>
                </a:lnTo>
                <a:lnTo>
                  <a:pt x="179" y="758"/>
                </a:lnTo>
                <a:lnTo>
                  <a:pt x="179" y="758"/>
                </a:lnTo>
                <a:lnTo>
                  <a:pt x="174" y="746"/>
                </a:lnTo>
                <a:lnTo>
                  <a:pt x="174" y="688"/>
                </a:lnTo>
                <a:lnTo>
                  <a:pt x="174" y="688"/>
                </a:lnTo>
                <a:lnTo>
                  <a:pt x="174" y="688"/>
                </a:lnTo>
                <a:lnTo>
                  <a:pt x="172" y="688"/>
                </a:lnTo>
                <a:lnTo>
                  <a:pt x="172" y="685"/>
                </a:lnTo>
                <a:lnTo>
                  <a:pt x="172" y="685"/>
                </a:lnTo>
                <a:lnTo>
                  <a:pt x="172" y="685"/>
                </a:lnTo>
                <a:lnTo>
                  <a:pt x="169" y="683"/>
                </a:lnTo>
                <a:lnTo>
                  <a:pt x="169" y="617"/>
                </a:lnTo>
                <a:lnTo>
                  <a:pt x="169" y="617"/>
                </a:lnTo>
                <a:lnTo>
                  <a:pt x="169" y="615"/>
                </a:lnTo>
                <a:lnTo>
                  <a:pt x="167" y="615"/>
                </a:lnTo>
                <a:lnTo>
                  <a:pt x="167" y="615"/>
                </a:lnTo>
                <a:lnTo>
                  <a:pt x="167" y="610"/>
                </a:lnTo>
                <a:lnTo>
                  <a:pt x="167" y="610"/>
                </a:lnTo>
                <a:lnTo>
                  <a:pt x="167" y="610"/>
                </a:lnTo>
                <a:lnTo>
                  <a:pt x="165" y="610"/>
                </a:lnTo>
                <a:lnTo>
                  <a:pt x="165" y="610"/>
                </a:lnTo>
                <a:lnTo>
                  <a:pt x="155" y="569"/>
                </a:lnTo>
                <a:lnTo>
                  <a:pt x="157" y="569"/>
                </a:lnTo>
                <a:lnTo>
                  <a:pt x="157" y="557"/>
                </a:lnTo>
                <a:lnTo>
                  <a:pt x="155" y="557"/>
                </a:lnTo>
                <a:lnTo>
                  <a:pt x="155" y="547"/>
                </a:lnTo>
                <a:lnTo>
                  <a:pt x="148" y="547"/>
                </a:lnTo>
                <a:lnTo>
                  <a:pt x="148" y="547"/>
                </a:lnTo>
                <a:lnTo>
                  <a:pt x="148" y="547"/>
                </a:lnTo>
                <a:lnTo>
                  <a:pt x="143" y="547"/>
                </a:lnTo>
                <a:lnTo>
                  <a:pt x="143" y="561"/>
                </a:lnTo>
                <a:lnTo>
                  <a:pt x="145" y="561"/>
                </a:lnTo>
                <a:lnTo>
                  <a:pt x="136" y="603"/>
                </a:lnTo>
                <a:lnTo>
                  <a:pt x="123" y="479"/>
                </a:lnTo>
                <a:lnTo>
                  <a:pt x="131" y="476"/>
                </a:lnTo>
                <a:lnTo>
                  <a:pt x="131" y="476"/>
                </a:lnTo>
                <a:lnTo>
                  <a:pt x="131" y="467"/>
                </a:lnTo>
                <a:lnTo>
                  <a:pt x="128" y="464"/>
                </a:lnTo>
                <a:lnTo>
                  <a:pt x="123" y="464"/>
                </a:lnTo>
                <a:lnTo>
                  <a:pt x="116" y="370"/>
                </a:lnTo>
                <a:lnTo>
                  <a:pt x="116" y="370"/>
                </a:lnTo>
                <a:lnTo>
                  <a:pt x="121" y="370"/>
                </a:lnTo>
                <a:lnTo>
                  <a:pt x="121" y="343"/>
                </a:lnTo>
                <a:lnTo>
                  <a:pt x="121" y="304"/>
                </a:lnTo>
                <a:lnTo>
                  <a:pt x="99" y="304"/>
                </a:lnTo>
                <a:lnTo>
                  <a:pt x="99" y="343"/>
                </a:lnTo>
                <a:lnTo>
                  <a:pt x="99" y="370"/>
                </a:lnTo>
                <a:lnTo>
                  <a:pt x="104" y="370"/>
                </a:lnTo>
                <a:lnTo>
                  <a:pt x="97" y="464"/>
                </a:lnTo>
                <a:lnTo>
                  <a:pt x="90" y="464"/>
                </a:lnTo>
                <a:lnTo>
                  <a:pt x="90" y="474"/>
                </a:lnTo>
                <a:lnTo>
                  <a:pt x="90" y="474"/>
                </a:lnTo>
                <a:lnTo>
                  <a:pt x="90" y="476"/>
                </a:lnTo>
                <a:lnTo>
                  <a:pt x="94" y="476"/>
                </a:lnTo>
                <a:lnTo>
                  <a:pt x="82" y="603"/>
                </a:lnTo>
                <a:lnTo>
                  <a:pt x="75" y="569"/>
                </a:lnTo>
                <a:lnTo>
                  <a:pt x="75" y="569"/>
                </a:lnTo>
                <a:lnTo>
                  <a:pt x="75" y="554"/>
                </a:lnTo>
                <a:lnTo>
                  <a:pt x="70" y="554"/>
                </a:lnTo>
                <a:lnTo>
                  <a:pt x="70" y="549"/>
                </a:lnTo>
                <a:lnTo>
                  <a:pt x="65" y="549"/>
                </a:lnTo>
                <a:lnTo>
                  <a:pt x="65" y="547"/>
                </a:lnTo>
                <a:lnTo>
                  <a:pt x="65" y="549"/>
                </a:lnTo>
                <a:lnTo>
                  <a:pt x="60" y="549"/>
                </a:lnTo>
                <a:lnTo>
                  <a:pt x="60" y="561"/>
                </a:lnTo>
                <a:lnTo>
                  <a:pt x="63" y="561"/>
                </a:lnTo>
                <a:lnTo>
                  <a:pt x="51" y="610"/>
                </a:lnTo>
                <a:lnTo>
                  <a:pt x="51" y="610"/>
                </a:lnTo>
                <a:lnTo>
                  <a:pt x="48" y="610"/>
                </a:lnTo>
                <a:lnTo>
                  <a:pt x="46" y="610"/>
                </a:lnTo>
                <a:lnTo>
                  <a:pt x="46" y="683"/>
                </a:lnTo>
                <a:lnTo>
                  <a:pt x="41" y="685"/>
                </a:lnTo>
                <a:lnTo>
                  <a:pt x="41" y="700"/>
                </a:lnTo>
                <a:lnTo>
                  <a:pt x="41" y="746"/>
                </a:lnTo>
                <a:lnTo>
                  <a:pt x="34" y="756"/>
                </a:lnTo>
                <a:lnTo>
                  <a:pt x="34" y="758"/>
                </a:lnTo>
                <a:lnTo>
                  <a:pt x="19" y="758"/>
                </a:lnTo>
                <a:lnTo>
                  <a:pt x="17" y="746"/>
                </a:lnTo>
                <a:lnTo>
                  <a:pt x="17" y="739"/>
                </a:lnTo>
                <a:lnTo>
                  <a:pt x="17" y="739"/>
                </a:lnTo>
                <a:lnTo>
                  <a:pt x="12" y="739"/>
                </a:lnTo>
                <a:lnTo>
                  <a:pt x="12" y="746"/>
                </a:lnTo>
                <a:lnTo>
                  <a:pt x="7" y="836"/>
                </a:lnTo>
                <a:lnTo>
                  <a:pt x="7" y="848"/>
                </a:lnTo>
                <a:lnTo>
                  <a:pt x="5" y="851"/>
                </a:lnTo>
                <a:lnTo>
                  <a:pt x="10" y="365"/>
                </a:lnTo>
                <a:lnTo>
                  <a:pt x="12" y="3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" name="Freeform 16"/>
          <p:cNvSpPr>
            <a:spLocks/>
          </p:cNvSpPr>
          <p:nvPr/>
        </p:nvSpPr>
        <p:spPr bwMode="auto">
          <a:xfrm>
            <a:off x="4080408" y="2652781"/>
            <a:ext cx="2027498" cy="2261074"/>
          </a:xfrm>
          <a:custGeom>
            <a:avLst/>
            <a:gdLst>
              <a:gd name="T0" fmla="*/ 1242 w 1276"/>
              <a:gd name="T1" fmla="*/ 529 h 1423"/>
              <a:gd name="T2" fmla="*/ 1225 w 1276"/>
              <a:gd name="T3" fmla="*/ 527 h 1423"/>
              <a:gd name="T4" fmla="*/ 1196 w 1276"/>
              <a:gd name="T5" fmla="*/ 505 h 1423"/>
              <a:gd name="T6" fmla="*/ 1172 w 1276"/>
              <a:gd name="T7" fmla="*/ 483 h 1423"/>
              <a:gd name="T8" fmla="*/ 1148 w 1276"/>
              <a:gd name="T9" fmla="*/ 461 h 1423"/>
              <a:gd name="T10" fmla="*/ 1126 w 1276"/>
              <a:gd name="T11" fmla="*/ 439 h 1423"/>
              <a:gd name="T12" fmla="*/ 1043 w 1276"/>
              <a:gd name="T13" fmla="*/ 434 h 1423"/>
              <a:gd name="T14" fmla="*/ 1005 w 1276"/>
              <a:gd name="T15" fmla="*/ 447 h 1423"/>
              <a:gd name="T16" fmla="*/ 985 w 1276"/>
              <a:gd name="T17" fmla="*/ 461 h 1423"/>
              <a:gd name="T18" fmla="*/ 981 w 1276"/>
              <a:gd name="T19" fmla="*/ 481 h 1423"/>
              <a:gd name="T20" fmla="*/ 959 w 1276"/>
              <a:gd name="T21" fmla="*/ 495 h 1423"/>
              <a:gd name="T22" fmla="*/ 939 w 1276"/>
              <a:gd name="T23" fmla="*/ 505 h 1423"/>
              <a:gd name="T24" fmla="*/ 937 w 1276"/>
              <a:gd name="T25" fmla="*/ 524 h 1423"/>
              <a:gd name="T26" fmla="*/ 913 w 1276"/>
              <a:gd name="T27" fmla="*/ 529 h 1423"/>
              <a:gd name="T28" fmla="*/ 840 w 1276"/>
              <a:gd name="T29" fmla="*/ 534 h 1423"/>
              <a:gd name="T30" fmla="*/ 840 w 1276"/>
              <a:gd name="T31" fmla="*/ 595 h 1423"/>
              <a:gd name="T32" fmla="*/ 765 w 1276"/>
              <a:gd name="T33" fmla="*/ 876 h 1423"/>
              <a:gd name="T34" fmla="*/ 763 w 1276"/>
              <a:gd name="T35" fmla="*/ 544 h 1423"/>
              <a:gd name="T36" fmla="*/ 690 w 1276"/>
              <a:gd name="T37" fmla="*/ 539 h 1423"/>
              <a:gd name="T38" fmla="*/ 668 w 1276"/>
              <a:gd name="T39" fmla="*/ 534 h 1423"/>
              <a:gd name="T40" fmla="*/ 661 w 1276"/>
              <a:gd name="T41" fmla="*/ 515 h 1423"/>
              <a:gd name="T42" fmla="*/ 646 w 1276"/>
              <a:gd name="T43" fmla="*/ 502 h 1423"/>
              <a:gd name="T44" fmla="*/ 625 w 1276"/>
              <a:gd name="T45" fmla="*/ 490 h 1423"/>
              <a:gd name="T46" fmla="*/ 617 w 1276"/>
              <a:gd name="T47" fmla="*/ 471 h 1423"/>
              <a:gd name="T48" fmla="*/ 600 w 1276"/>
              <a:gd name="T49" fmla="*/ 456 h 1423"/>
              <a:gd name="T50" fmla="*/ 559 w 1276"/>
              <a:gd name="T51" fmla="*/ 444 h 1423"/>
              <a:gd name="T52" fmla="*/ 482 w 1276"/>
              <a:gd name="T53" fmla="*/ 449 h 1423"/>
              <a:gd name="T54" fmla="*/ 460 w 1276"/>
              <a:gd name="T55" fmla="*/ 471 h 1423"/>
              <a:gd name="T56" fmla="*/ 436 w 1276"/>
              <a:gd name="T57" fmla="*/ 493 h 1423"/>
              <a:gd name="T58" fmla="*/ 411 w 1276"/>
              <a:gd name="T59" fmla="*/ 512 h 1423"/>
              <a:gd name="T60" fmla="*/ 385 w 1276"/>
              <a:gd name="T61" fmla="*/ 534 h 1423"/>
              <a:gd name="T62" fmla="*/ 382 w 1276"/>
              <a:gd name="T63" fmla="*/ 536 h 1423"/>
              <a:gd name="T64" fmla="*/ 322 w 1276"/>
              <a:gd name="T65" fmla="*/ 328 h 1423"/>
              <a:gd name="T66" fmla="*/ 264 w 1276"/>
              <a:gd name="T67" fmla="*/ 274 h 1423"/>
              <a:gd name="T68" fmla="*/ 201 w 1276"/>
              <a:gd name="T69" fmla="*/ 233 h 1423"/>
              <a:gd name="T70" fmla="*/ 179 w 1276"/>
              <a:gd name="T71" fmla="*/ 328 h 1423"/>
              <a:gd name="T72" fmla="*/ 181 w 1276"/>
              <a:gd name="T73" fmla="*/ 255 h 1423"/>
              <a:gd name="T74" fmla="*/ 179 w 1276"/>
              <a:gd name="T75" fmla="*/ 252 h 1423"/>
              <a:gd name="T76" fmla="*/ 181 w 1276"/>
              <a:gd name="T77" fmla="*/ 213 h 1423"/>
              <a:gd name="T78" fmla="*/ 179 w 1276"/>
              <a:gd name="T79" fmla="*/ 213 h 1423"/>
              <a:gd name="T80" fmla="*/ 181 w 1276"/>
              <a:gd name="T81" fmla="*/ 174 h 1423"/>
              <a:gd name="T82" fmla="*/ 179 w 1276"/>
              <a:gd name="T83" fmla="*/ 172 h 1423"/>
              <a:gd name="T84" fmla="*/ 116 w 1276"/>
              <a:gd name="T85" fmla="*/ 109 h 1423"/>
              <a:gd name="T86" fmla="*/ 29 w 1276"/>
              <a:gd name="T87" fmla="*/ 104 h 1423"/>
              <a:gd name="T88" fmla="*/ 29 w 1276"/>
              <a:gd name="T89" fmla="*/ 31 h 1423"/>
              <a:gd name="T90" fmla="*/ 29 w 1276"/>
              <a:gd name="T91" fmla="*/ 9 h 1423"/>
              <a:gd name="T92" fmla="*/ 29 w 1276"/>
              <a:gd name="T93" fmla="*/ 0 h 1423"/>
              <a:gd name="T94" fmla="*/ 0 w 1276"/>
              <a:gd name="T95" fmla="*/ 1423 h 1423"/>
              <a:gd name="T96" fmla="*/ 1276 w 1276"/>
              <a:gd name="T97" fmla="*/ 534 h 1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76" h="1423">
                <a:moveTo>
                  <a:pt x="1276" y="534"/>
                </a:moveTo>
                <a:lnTo>
                  <a:pt x="1242" y="529"/>
                </a:lnTo>
                <a:lnTo>
                  <a:pt x="1223" y="532"/>
                </a:lnTo>
                <a:lnTo>
                  <a:pt x="1225" y="527"/>
                </a:lnTo>
                <a:lnTo>
                  <a:pt x="1196" y="524"/>
                </a:lnTo>
                <a:lnTo>
                  <a:pt x="1196" y="505"/>
                </a:lnTo>
                <a:lnTo>
                  <a:pt x="1172" y="502"/>
                </a:lnTo>
                <a:lnTo>
                  <a:pt x="1172" y="483"/>
                </a:lnTo>
                <a:lnTo>
                  <a:pt x="1148" y="481"/>
                </a:lnTo>
                <a:lnTo>
                  <a:pt x="1148" y="461"/>
                </a:lnTo>
                <a:lnTo>
                  <a:pt x="1123" y="459"/>
                </a:lnTo>
                <a:lnTo>
                  <a:pt x="1126" y="439"/>
                </a:lnTo>
                <a:lnTo>
                  <a:pt x="1094" y="434"/>
                </a:lnTo>
                <a:lnTo>
                  <a:pt x="1043" y="434"/>
                </a:lnTo>
                <a:lnTo>
                  <a:pt x="1007" y="439"/>
                </a:lnTo>
                <a:lnTo>
                  <a:pt x="1005" y="447"/>
                </a:lnTo>
                <a:lnTo>
                  <a:pt x="1005" y="459"/>
                </a:lnTo>
                <a:lnTo>
                  <a:pt x="985" y="461"/>
                </a:lnTo>
                <a:lnTo>
                  <a:pt x="983" y="471"/>
                </a:lnTo>
                <a:lnTo>
                  <a:pt x="981" y="481"/>
                </a:lnTo>
                <a:lnTo>
                  <a:pt x="964" y="483"/>
                </a:lnTo>
                <a:lnTo>
                  <a:pt x="959" y="495"/>
                </a:lnTo>
                <a:lnTo>
                  <a:pt x="959" y="502"/>
                </a:lnTo>
                <a:lnTo>
                  <a:pt x="939" y="505"/>
                </a:lnTo>
                <a:lnTo>
                  <a:pt x="937" y="517"/>
                </a:lnTo>
                <a:lnTo>
                  <a:pt x="937" y="524"/>
                </a:lnTo>
                <a:lnTo>
                  <a:pt x="915" y="527"/>
                </a:lnTo>
                <a:lnTo>
                  <a:pt x="913" y="529"/>
                </a:lnTo>
                <a:lnTo>
                  <a:pt x="893" y="527"/>
                </a:lnTo>
                <a:lnTo>
                  <a:pt x="840" y="534"/>
                </a:lnTo>
                <a:lnTo>
                  <a:pt x="840" y="595"/>
                </a:lnTo>
                <a:lnTo>
                  <a:pt x="840" y="595"/>
                </a:lnTo>
                <a:lnTo>
                  <a:pt x="840" y="876"/>
                </a:lnTo>
                <a:lnTo>
                  <a:pt x="765" y="876"/>
                </a:lnTo>
                <a:lnTo>
                  <a:pt x="763" y="600"/>
                </a:lnTo>
                <a:lnTo>
                  <a:pt x="763" y="544"/>
                </a:lnTo>
                <a:lnTo>
                  <a:pt x="707" y="536"/>
                </a:lnTo>
                <a:lnTo>
                  <a:pt x="690" y="539"/>
                </a:lnTo>
                <a:lnTo>
                  <a:pt x="688" y="536"/>
                </a:lnTo>
                <a:lnTo>
                  <a:pt x="668" y="534"/>
                </a:lnTo>
                <a:lnTo>
                  <a:pt x="668" y="527"/>
                </a:lnTo>
                <a:lnTo>
                  <a:pt x="661" y="515"/>
                </a:lnTo>
                <a:lnTo>
                  <a:pt x="646" y="512"/>
                </a:lnTo>
                <a:lnTo>
                  <a:pt x="646" y="502"/>
                </a:lnTo>
                <a:lnTo>
                  <a:pt x="639" y="493"/>
                </a:lnTo>
                <a:lnTo>
                  <a:pt x="625" y="490"/>
                </a:lnTo>
                <a:lnTo>
                  <a:pt x="625" y="481"/>
                </a:lnTo>
                <a:lnTo>
                  <a:pt x="617" y="471"/>
                </a:lnTo>
                <a:lnTo>
                  <a:pt x="603" y="468"/>
                </a:lnTo>
                <a:lnTo>
                  <a:pt x="600" y="456"/>
                </a:lnTo>
                <a:lnTo>
                  <a:pt x="598" y="449"/>
                </a:lnTo>
                <a:lnTo>
                  <a:pt x="559" y="444"/>
                </a:lnTo>
                <a:lnTo>
                  <a:pt x="511" y="444"/>
                </a:lnTo>
                <a:lnTo>
                  <a:pt x="482" y="449"/>
                </a:lnTo>
                <a:lnTo>
                  <a:pt x="482" y="466"/>
                </a:lnTo>
                <a:lnTo>
                  <a:pt x="460" y="471"/>
                </a:lnTo>
                <a:lnTo>
                  <a:pt x="460" y="488"/>
                </a:lnTo>
                <a:lnTo>
                  <a:pt x="436" y="493"/>
                </a:lnTo>
                <a:lnTo>
                  <a:pt x="436" y="510"/>
                </a:lnTo>
                <a:lnTo>
                  <a:pt x="411" y="512"/>
                </a:lnTo>
                <a:lnTo>
                  <a:pt x="411" y="532"/>
                </a:lnTo>
                <a:lnTo>
                  <a:pt x="385" y="534"/>
                </a:lnTo>
                <a:lnTo>
                  <a:pt x="385" y="536"/>
                </a:lnTo>
                <a:lnTo>
                  <a:pt x="382" y="536"/>
                </a:lnTo>
                <a:lnTo>
                  <a:pt x="382" y="328"/>
                </a:lnTo>
                <a:lnTo>
                  <a:pt x="322" y="328"/>
                </a:lnTo>
                <a:lnTo>
                  <a:pt x="322" y="274"/>
                </a:lnTo>
                <a:lnTo>
                  <a:pt x="264" y="274"/>
                </a:lnTo>
                <a:lnTo>
                  <a:pt x="264" y="233"/>
                </a:lnTo>
                <a:lnTo>
                  <a:pt x="201" y="233"/>
                </a:lnTo>
                <a:lnTo>
                  <a:pt x="201" y="328"/>
                </a:lnTo>
                <a:lnTo>
                  <a:pt x="179" y="328"/>
                </a:lnTo>
                <a:lnTo>
                  <a:pt x="179" y="257"/>
                </a:lnTo>
                <a:lnTo>
                  <a:pt x="181" y="255"/>
                </a:lnTo>
                <a:lnTo>
                  <a:pt x="181" y="252"/>
                </a:lnTo>
                <a:lnTo>
                  <a:pt x="179" y="252"/>
                </a:lnTo>
                <a:lnTo>
                  <a:pt x="179" y="218"/>
                </a:lnTo>
                <a:lnTo>
                  <a:pt x="181" y="213"/>
                </a:lnTo>
                <a:lnTo>
                  <a:pt x="181" y="213"/>
                </a:lnTo>
                <a:lnTo>
                  <a:pt x="179" y="213"/>
                </a:lnTo>
                <a:lnTo>
                  <a:pt x="179" y="177"/>
                </a:lnTo>
                <a:lnTo>
                  <a:pt x="181" y="174"/>
                </a:lnTo>
                <a:lnTo>
                  <a:pt x="181" y="172"/>
                </a:lnTo>
                <a:lnTo>
                  <a:pt x="179" y="172"/>
                </a:lnTo>
                <a:lnTo>
                  <a:pt x="179" y="114"/>
                </a:lnTo>
                <a:lnTo>
                  <a:pt x="116" y="109"/>
                </a:lnTo>
                <a:lnTo>
                  <a:pt x="43" y="104"/>
                </a:lnTo>
                <a:lnTo>
                  <a:pt x="29" y="104"/>
                </a:lnTo>
                <a:lnTo>
                  <a:pt x="29" y="51"/>
                </a:lnTo>
                <a:lnTo>
                  <a:pt x="29" y="31"/>
                </a:lnTo>
                <a:lnTo>
                  <a:pt x="29" y="26"/>
                </a:lnTo>
                <a:lnTo>
                  <a:pt x="29" y="9"/>
                </a:lnTo>
                <a:lnTo>
                  <a:pt x="29" y="4"/>
                </a:lnTo>
                <a:lnTo>
                  <a:pt x="29" y="0"/>
                </a:lnTo>
                <a:lnTo>
                  <a:pt x="0" y="0"/>
                </a:lnTo>
                <a:lnTo>
                  <a:pt x="0" y="1423"/>
                </a:lnTo>
                <a:lnTo>
                  <a:pt x="1276" y="1423"/>
                </a:lnTo>
                <a:lnTo>
                  <a:pt x="1276" y="5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" name="Freeform 17"/>
          <p:cNvSpPr>
            <a:spLocks/>
          </p:cNvSpPr>
          <p:nvPr/>
        </p:nvSpPr>
        <p:spPr bwMode="auto">
          <a:xfrm>
            <a:off x="2044966" y="2169741"/>
            <a:ext cx="2035444" cy="2744114"/>
          </a:xfrm>
          <a:custGeom>
            <a:avLst/>
            <a:gdLst>
              <a:gd name="T0" fmla="*/ 1281 w 1281"/>
              <a:gd name="T1" fmla="*/ 1727 h 1727"/>
              <a:gd name="T2" fmla="*/ 1194 w 1281"/>
              <a:gd name="T3" fmla="*/ 304 h 1727"/>
              <a:gd name="T4" fmla="*/ 1194 w 1281"/>
              <a:gd name="T5" fmla="*/ 284 h 1727"/>
              <a:gd name="T6" fmla="*/ 1194 w 1281"/>
              <a:gd name="T7" fmla="*/ 265 h 1727"/>
              <a:gd name="T8" fmla="*/ 1080 w 1281"/>
              <a:gd name="T9" fmla="*/ 126 h 1727"/>
              <a:gd name="T10" fmla="*/ 1073 w 1281"/>
              <a:gd name="T11" fmla="*/ 80 h 1727"/>
              <a:gd name="T12" fmla="*/ 1063 w 1281"/>
              <a:gd name="T13" fmla="*/ 92 h 1727"/>
              <a:gd name="T14" fmla="*/ 1063 w 1281"/>
              <a:gd name="T15" fmla="*/ 12 h 1727"/>
              <a:gd name="T16" fmla="*/ 1061 w 1281"/>
              <a:gd name="T17" fmla="*/ 0 h 1727"/>
              <a:gd name="T18" fmla="*/ 1053 w 1281"/>
              <a:gd name="T19" fmla="*/ 92 h 1727"/>
              <a:gd name="T20" fmla="*/ 1053 w 1281"/>
              <a:gd name="T21" fmla="*/ 12 h 1727"/>
              <a:gd name="T22" fmla="*/ 1048 w 1281"/>
              <a:gd name="T23" fmla="*/ 0 h 1727"/>
              <a:gd name="T24" fmla="*/ 1041 w 1281"/>
              <a:gd name="T25" fmla="*/ 92 h 1727"/>
              <a:gd name="T26" fmla="*/ 1041 w 1281"/>
              <a:gd name="T27" fmla="*/ 12 h 1727"/>
              <a:gd name="T28" fmla="*/ 1039 w 1281"/>
              <a:gd name="T29" fmla="*/ 0 h 1727"/>
              <a:gd name="T30" fmla="*/ 1031 w 1281"/>
              <a:gd name="T31" fmla="*/ 92 h 1727"/>
              <a:gd name="T32" fmla="*/ 1031 w 1281"/>
              <a:gd name="T33" fmla="*/ 12 h 1727"/>
              <a:gd name="T34" fmla="*/ 1027 w 1281"/>
              <a:gd name="T35" fmla="*/ 0 h 1727"/>
              <a:gd name="T36" fmla="*/ 1019 w 1281"/>
              <a:gd name="T37" fmla="*/ 92 h 1727"/>
              <a:gd name="T38" fmla="*/ 1019 w 1281"/>
              <a:gd name="T39" fmla="*/ 12 h 1727"/>
              <a:gd name="T40" fmla="*/ 1017 w 1281"/>
              <a:gd name="T41" fmla="*/ 0 h 1727"/>
              <a:gd name="T42" fmla="*/ 1010 w 1281"/>
              <a:gd name="T43" fmla="*/ 92 h 1727"/>
              <a:gd name="T44" fmla="*/ 1000 w 1281"/>
              <a:gd name="T45" fmla="*/ 80 h 1727"/>
              <a:gd name="T46" fmla="*/ 1000 w 1281"/>
              <a:gd name="T47" fmla="*/ 257 h 1727"/>
              <a:gd name="T48" fmla="*/ 1000 w 1281"/>
              <a:gd name="T49" fmla="*/ 282 h 1727"/>
              <a:gd name="T50" fmla="*/ 971 w 1281"/>
              <a:gd name="T51" fmla="*/ 304 h 1727"/>
              <a:gd name="T52" fmla="*/ 971 w 1281"/>
              <a:gd name="T53" fmla="*/ 313 h 1727"/>
              <a:gd name="T54" fmla="*/ 971 w 1281"/>
              <a:gd name="T55" fmla="*/ 335 h 1727"/>
              <a:gd name="T56" fmla="*/ 971 w 1281"/>
              <a:gd name="T57" fmla="*/ 403 h 1727"/>
              <a:gd name="T58" fmla="*/ 968 w 1281"/>
              <a:gd name="T59" fmla="*/ 413 h 1727"/>
              <a:gd name="T60" fmla="*/ 932 w 1281"/>
              <a:gd name="T61" fmla="*/ 738 h 1727"/>
              <a:gd name="T62" fmla="*/ 814 w 1281"/>
              <a:gd name="T63" fmla="*/ 515 h 1727"/>
              <a:gd name="T64" fmla="*/ 746 w 1281"/>
              <a:gd name="T65" fmla="*/ 386 h 1727"/>
              <a:gd name="T66" fmla="*/ 719 w 1281"/>
              <a:gd name="T67" fmla="*/ 515 h 1727"/>
              <a:gd name="T68" fmla="*/ 608 w 1281"/>
              <a:gd name="T69" fmla="*/ 386 h 1727"/>
              <a:gd name="T70" fmla="*/ 557 w 1281"/>
              <a:gd name="T71" fmla="*/ 515 h 1727"/>
              <a:gd name="T72" fmla="*/ 513 w 1281"/>
              <a:gd name="T73" fmla="*/ 1195 h 1727"/>
              <a:gd name="T74" fmla="*/ 458 w 1281"/>
              <a:gd name="T75" fmla="*/ 1200 h 1727"/>
              <a:gd name="T76" fmla="*/ 431 w 1281"/>
              <a:gd name="T77" fmla="*/ 1202 h 1727"/>
              <a:gd name="T78" fmla="*/ 412 w 1281"/>
              <a:gd name="T79" fmla="*/ 1180 h 1727"/>
              <a:gd name="T80" fmla="*/ 370 w 1281"/>
              <a:gd name="T81" fmla="*/ 1207 h 1727"/>
              <a:gd name="T82" fmla="*/ 370 w 1281"/>
              <a:gd name="T83" fmla="*/ 1210 h 1727"/>
              <a:gd name="T84" fmla="*/ 370 w 1281"/>
              <a:gd name="T85" fmla="*/ 1200 h 1727"/>
              <a:gd name="T86" fmla="*/ 322 w 1281"/>
              <a:gd name="T87" fmla="*/ 1188 h 1727"/>
              <a:gd name="T88" fmla="*/ 312 w 1281"/>
              <a:gd name="T89" fmla="*/ 1202 h 1727"/>
              <a:gd name="T90" fmla="*/ 269 w 1281"/>
              <a:gd name="T91" fmla="*/ 1197 h 1727"/>
              <a:gd name="T92" fmla="*/ 140 w 1281"/>
              <a:gd name="T93" fmla="*/ 1193 h 1727"/>
              <a:gd name="T94" fmla="*/ 0 w 1281"/>
              <a:gd name="T95" fmla="*/ 121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281" h="1727">
                <a:moveTo>
                  <a:pt x="0" y="1727"/>
                </a:moveTo>
                <a:lnTo>
                  <a:pt x="1281" y="1727"/>
                </a:lnTo>
                <a:lnTo>
                  <a:pt x="1281" y="304"/>
                </a:lnTo>
                <a:lnTo>
                  <a:pt x="1194" y="304"/>
                </a:lnTo>
                <a:lnTo>
                  <a:pt x="1194" y="291"/>
                </a:lnTo>
                <a:lnTo>
                  <a:pt x="1194" y="284"/>
                </a:lnTo>
                <a:lnTo>
                  <a:pt x="1194" y="267"/>
                </a:lnTo>
                <a:lnTo>
                  <a:pt x="1194" y="265"/>
                </a:lnTo>
                <a:lnTo>
                  <a:pt x="1080" y="265"/>
                </a:lnTo>
                <a:lnTo>
                  <a:pt x="1080" y="126"/>
                </a:lnTo>
                <a:lnTo>
                  <a:pt x="1080" y="80"/>
                </a:lnTo>
                <a:lnTo>
                  <a:pt x="1073" y="80"/>
                </a:lnTo>
                <a:lnTo>
                  <a:pt x="1073" y="92"/>
                </a:lnTo>
                <a:lnTo>
                  <a:pt x="1063" y="92"/>
                </a:lnTo>
                <a:lnTo>
                  <a:pt x="1063" y="12"/>
                </a:lnTo>
                <a:lnTo>
                  <a:pt x="1063" y="12"/>
                </a:lnTo>
                <a:lnTo>
                  <a:pt x="1063" y="0"/>
                </a:lnTo>
                <a:lnTo>
                  <a:pt x="1061" y="0"/>
                </a:lnTo>
                <a:lnTo>
                  <a:pt x="1061" y="92"/>
                </a:lnTo>
                <a:lnTo>
                  <a:pt x="1053" y="92"/>
                </a:lnTo>
                <a:lnTo>
                  <a:pt x="1053" y="12"/>
                </a:lnTo>
                <a:lnTo>
                  <a:pt x="1053" y="12"/>
                </a:lnTo>
                <a:lnTo>
                  <a:pt x="1053" y="0"/>
                </a:lnTo>
                <a:lnTo>
                  <a:pt x="1048" y="0"/>
                </a:lnTo>
                <a:lnTo>
                  <a:pt x="1048" y="92"/>
                </a:lnTo>
                <a:lnTo>
                  <a:pt x="1041" y="92"/>
                </a:lnTo>
                <a:lnTo>
                  <a:pt x="1041" y="12"/>
                </a:lnTo>
                <a:lnTo>
                  <a:pt x="1041" y="12"/>
                </a:lnTo>
                <a:lnTo>
                  <a:pt x="1041" y="0"/>
                </a:lnTo>
                <a:lnTo>
                  <a:pt x="1039" y="0"/>
                </a:lnTo>
                <a:lnTo>
                  <a:pt x="1039" y="92"/>
                </a:lnTo>
                <a:lnTo>
                  <a:pt x="1031" y="92"/>
                </a:lnTo>
                <a:lnTo>
                  <a:pt x="1031" y="12"/>
                </a:lnTo>
                <a:lnTo>
                  <a:pt x="1031" y="12"/>
                </a:lnTo>
                <a:lnTo>
                  <a:pt x="1029" y="0"/>
                </a:lnTo>
                <a:lnTo>
                  <a:pt x="1027" y="0"/>
                </a:lnTo>
                <a:lnTo>
                  <a:pt x="1027" y="92"/>
                </a:lnTo>
                <a:lnTo>
                  <a:pt x="1019" y="92"/>
                </a:lnTo>
                <a:lnTo>
                  <a:pt x="1019" y="12"/>
                </a:lnTo>
                <a:lnTo>
                  <a:pt x="1019" y="12"/>
                </a:lnTo>
                <a:lnTo>
                  <a:pt x="1019" y="0"/>
                </a:lnTo>
                <a:lnTo>
                  <a:pt x="1017" y="0"/>
                </a:lnTo>
                <a:lnTo>
                  <a:pt x="1017" y="92"/>
                </a:lnTo>
                <a:lnTo>
                  <a:pt x="1010" y="92"/>
                </a:lnTo>
                <a:lnTo>
                  <a:pt x="1007" y="80"/>
                </a:lnTo>
                <a:lnTo>
                  <a:pt x="1000" y="80"/>
                </a:lnTo>
                <a:lnTo>
                  <a:pt x="1000" y="253"/>
                </a:lnTo>
                <a:lnTo>
                  <a:pt x="1000" y="257"/>
                </a:lnTo>
                <a:lnTo>
                  <a:pt x="1000" y="274"/>
                </a:lnTo>
                <a:lnTo>
                  <a:pt x="1000" y="282"/>
                </a:lnTo>
                <a:lnTo>
                  <a:pt x="1000" y="304"/>
                </a:lnTo>
                <a:lnTo>
                  <a:pt x="971" y="304"/>
                </a:lnTo>
                <a:lnTo>
                  <a:pt x="971" y="308"/>
                </a:lnTo>
                <a:lnTo>
                  <a:pt x="971" y="313"/>
                </a:lnTo>
                <a:lnTo>
                  <a:pt x="971" y="333"/>
                </a:lnTo>
                <a:lnTo>
                  <a:pt x="971" y="335"/>
                </a:lnTo>
                <a:lnTo>
                  <a:pt x="971" y="355"/>
                </a:lnTo>
                <a:lnTo>
                  <a:pt x="971" y="403"/>
                </a:lnTo>
                <a:lnTo>
                  <a:pt x="968" y="403"/>
                </a:lnTo>
                <a:lnTo>
                  <a:pt x="968" y="413"/>
                </a:lnTo>
                <a:lnTo>
                  <a:pt x="932" y="413"/>
                </a:lnTo>
                <a:lnTo>
                  <a:pt x="932" y="738"/>
                </a:lnTo>
                <a:lnTo>
                  <a:pt x="814" y="738"/>
                </a:lnTo>
                <a:lnTo>
                  <a:pt x="814" y="515"/>
                </a:lnTo>
                <a:lnTo>
                  <a:pt x="746" y="515"/>
                </a:lnTo>
                <a:lnTo>
                  <a:pt x="746" y="386"/>
                </a:lnTo>
                <a:lnTo>
                  <a:pt x="719" y="386"/>
                </a:lnTo>
                <a:lnTo>
                  <a:pt x="719" y="515"/>
                </a:lnTo>
                <a:lnTo>
                  <a:pt x="608" y="515"/>
                </a:lnTo>
                <a:lnTo>
                  <a:pt x="608" y="386"/>
                </a:lnTo>
                <a:lnTo>
                  <a:pt x="557" y="386"/>
                </a:lnTo>
                <a:lnTo>
                  <a:pt x="557" y="515"/>
                </a:lnTo>
                <a:lnTo>
                  <a:pt x="513" y="515"/>
                </a:lnTo>
                <a:lnTo>
                  <a:pt x="513" y="1195"/>
                </a:lnTo>
                <a:lnTo>
                  <a:pt x="475" y="1197"/>
                </a:lnTo>
                <a:lnTo>
                  <a:pt x="458" y="1200"/>
                </a:lnTo>
                <a:lnTo>
                  <a:pt x="433" y="1202"/>
                </a:lnTo>
                <a:lnTo>
                  <a:pt x="431" y="1202"/>
                </a:lnTo>
                <a:lnTo>
                  <a:pt x="421" y="1188"/>
                </a:lnTo>
                <a:lnTo>
                  <a:pt x="412" y="1180"/>
                </a:lnTo>
                <a:lnTo>
                  <a:pt x="373" y="1200"/>
                </a:lnTo>
                <a:lnTo>
                  <a:pt x="370" y="1207"/>
                </a:lnTo>
                <a:lnTo>
                  <a:pt x="370" y="1210"/>
                </a:lnTo>
                <a:lnTo>
                  <a:pt x="370" y="1210"/>
                </a:lnTo>
                <a:lnTo>
                  <a:pt x="370" y="1207"/>
                </a:lnTo>
                <a:lnTo>
                  <a:pt x="370" y="1200"/>
                </a:lnTo>
                <a:lnTo>
                  <a:pt x="332" y="1180"/>
                </a:lnTo>
                <a:lnTo>
                  <a:pt x="322" y="1188"/>
                </a:lnTo>
                <a:lnTo>
                  <a:pt x="312" y="1202"/>
                </a:lnTo>
                <a:lnTo>
                  <a:pt x="312" y="1202"/>
                </a:lnTo>
                <a:lnTo>
                  <a:pt x="288" y="1200"/>
                </a:lnTo>
                <a:lnTo>
                  <a:pt x="269" y="1197"/>
                </a:lnTo>
                <a:lnTo>
                  <a:pt x="160" y="1193"/>
                </a:lnTo>
                <a:lnTo>
                  <a:pt x="140" y="1193"/>
                </a:lnTo>
                <a:lnTo>
                  <a:pt x="22" y="1205"/>
                </a:lnTo>
                <a:lnTo>
                  <a:pt x="0" y="1210"/>
                </a:lnTo>
                <a:lnTo>
                  <a:pt x="0" y="17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" name="Freeform 18"/>
          <p:cNvSpPr>
            <a:spLocks noEditPoints="1"/>
          </p:cNvSpPr>
          <p:nvPr/>
        </p:nvSpPr>
        <p:spPr bwMode="auto">
          <a:xfrm>
            <a:off x="-121300" y="2258722"/>
            <a:ext cx="2166266" cy="2655133"/>
          </a:xfrm>
          <a:custGeom>
            <a:avLst/>
            <a:gdLst>
              <a:gd name="T0" fmla="*/ 933 w 1279"/>
              <a:gd name="T1" fmla="*/ 988 h 1671"/>
              <a:gd name="T2" fmla="*/ 712 w 1279"/>
              <a:gd name="T3" fmla="*/ 933 h 1671"/>
              <a:gd name="T4" fmla="*/ 577 w 1279"/>
              <a:gd name="T5" fmla="*/ 1207 h 1671"/>
              <a:gd name="T6" fmla="*/ 303 w 1279"/>
              <a:gd name="T7" fmla="*/ 1336 h 1671"/>
              <a:gd name="T8" fmla="*/ 230 w 1279"/>
              <a:gd name="T9" fmla="*/ 517 h 1671"/>
              <a:gd name="T10" fmla="*/ 194 w 1279"/>
              <a:gd name="T11" fmla="*/ 505 h 1671"/>
              <a:gd name="T12" fmla="*/ 240 w 1279"/>
              <a:gd name="T13" fmla="*/ 498 h 1671"/>
              <a:gd name="T14" fmla="*/ 211 w 1279"/>
              <a:gd name="T15" fmla="*/ 486 h 1671"/>
              <a:gd name="T16" fmla="*/ 194 w 1279"/>
              <a:gd name="T17" fmla="*/ 481 h 1671"/>
              <a:gd name="T18" fmla="*/ 192 w 1279"/>
              <a:gd name="T19" fmla="*/ 432 h 1671"/>
              <a:gd name="T20" fmla="*/ 182 w 1279"/>
              <a:gd name="T21" fmla="*/ 427 h 1671"/>
              <a:gd name="T22" fmla="*/ 204 w 1279"/>
              <a:gd name="T23" fmla="*/ 425 h 1671"/>
              <a:gd name="T24" fmla="*/ 218 w 1279"/>
              <a:gd name="T25" fmla="*/ 425 h 1671"/>
              <a:gd name="T26" fmla="*/ 233 w 1279"/>
              <a:gd name="T27" fmla="*/ 418 h 1671"/>
              <a:gd name="T28" fmla="*/ 235 w 1279"/>
              <a:gd name="T29" fmla="*/ 410 h 1671"/>
              <a:gd name="T30" fmla="*/ 189 w 1279"/>
              <a:gd name="T31" fmla="*/ 398 h 1671"/>
              <a:gd name="T32" fmla="*/ 172 w 1279"/>
              <a:gd name="T33" fmla="*/ 379 h 1671"/>
              <a:gd name="T34" fmla="*/ 168 w 1279"/>
              <a:gd name="T35" fmla="*/ 245 h 1671"/>
              <a:gd name="T36" fmla="*/ 163 w 1279"/>
              <a:gd name="T37" fmla="*/ 146 h 1671"/>
              <a:gd name="T38" fmla="*/ 158 w 1279"/>
              <a:gd name="T39" fmla="*/ 63 h 1671"/>
              <a:gd name="T40" fmla="*/ 155 w 1279"/>
              <a:gd name="T41" fmla="*/ 0 h 1671"/>
              <a:gd name="T42" fmla="*/ 153 w 1279"/>
              <a:gd name="T43" fmla="*/ 0 h 1671"/>
              <a:gd name="T44" fmla="*/ 151 w 1279"/>
              <a:gd name="T45" fmla="*/ 65 h 1671"/>
              <a:gd name="T46" fmla="*/ 148 w 1279"/>
              <a:gd name="T47" fmla="*/ 146 h 1671"/>
              <a:gd name="T48" fmla="*/ 146 w 1279"/>
              <a:gd name="T49" fmla="*/ 374 h 1671"/>
              <a:gd name="T50" fmla="*/ 138 w 1279"/>
              <a:gd name="T51" fmla="*/ 386 h 1671"/>
              <a:gd name="T52" fmla="*/ 117 w 1279"/>
              <a:gd name="T53" fmla="*/ 401 h 1671"/>
              <a:gd name="T54" fmla="*/ 80 w 1279"/>
              <a:gd name="T55" fmla="*/ 418 h 1671"/>
              <a:gd name="T56" fmla="*/ 95 w 1279"/>
              <a:gd name="T57" fmla="*/ 425 h 1671"/>
              <a:gd name="T58" fmla="*/ 112 w 1279"/>
              <a:gd name="T59" fmla="*/ 427 h 1671"/>
              <a:gd name="T60" fmla="*/ 129 w 1279"/>
              <a:gd name="T61" fmla="*/ 427 h 1671"/>
              <a:gd name="T62" fmla="*/ 119 w 1279"/>
              <a:gd name="T63" fmla="*/ 439 h 1671"/>
              <a:gd name="T64" fmla="*/ 121 w 1279"/>
              <a:gd name="T65" fmla="*/ 481 h 1671"/>
              <a:gd name="T66" fmla="*/ 100 w 1279"/>
              <a:gd name="T67" fmla="*/ 486 h 1671"/>
              <a:gd name="T68" fmla="*/ 75 w 1279"/>
              <a:gd name="T69" fmla="*/ 498 h 1671"/>
              <a:gd name="T70" fmla="*/ 121 w 1279"/>
              <a:gd name="T71" fmla="*/ 507 h 1671"/>
              <a:gd name="T72" fmla="*/ 85 w 1279"/>
              <a:gd name="T73" fmla="*/ 520 h 1671"/>
              <a:gd name="T74" fmla="*/ 27 w 1279"/>
              <a:gd name="T75" fmla="*/ 1333 h 1671"/>
              <a:gd name="T76" fmla="*/ 126 w 1279"/>
              <a:gd name="T77" fmla="*/ 498 h 1671"/>
              <a:gd name="T78" fmla="*/ 121 w 1279"/>
              <a:gd name="T79" fmla="*/ 498 h 1671"/>
              <a:gd name="T80" fmla="*/ 121 w 1279"/>
              <a:gd name="T81" fmla="*/ 568 h 1671"/>
              <a:gd name="T82" fmla="*/ 119 w 1279"/>
              <a:gd name="T83" fmla="*/ 656 h 1671"/>
              <a:gd name="T84" fmla="*/ 138 w 1279"/>
              <a:gd name="T85" fmla="*/ 799 h 1671"/>
              <a:gd name="T86" fmla="*/ 124 w 1279"/>
              <a:gd name="T87" fmla="*/ 814 h 1671"/>
              <a:gd name="T88" fmla="*/ 119 w 1279"/>
              <a:gd name="T89" fmla="*/ 937 h 1671"/>
              <a:gd name="T90" fmla="*/ 141 w 1279"/>
              <a:gd name="T91" fmla="*/ 1071 h 1671"/>
              <a:gd name="T92" fmla="*/ 121 w 1279"/>
              <a:gd name="T93" fmla="*/ 1188 h 1671"/>
              <a:gd name="T94" fmla="*/ 129 w 1279"/>
              <a:gd name="T95" fmla="*/ 1185 h 1671"/>
              <a:gd name="T96" fmla="*/ 182 w 1279"/>
              <a:gd name="T97" fmla="*/ 656 h 1671"/>
              <a:gd name="T98" fmla="*/ 189 w 1279"/>
              <a:gd name="T99" fmla="*/ 799 h 1671"/>
              <a:gd name="T100" fmla="*/ 199 w 1279"/>
              <a:gd name="T101" fmla="*/ 937 h 1671"/>
              <a:gd name="T102" fmla="*/ 199 w 1279"/>
              <a:gd name="T103" fmla="*/ 957 h 1671"/>
              <a:gd name="T104" fmla="*/ 184 w 1279"/>
              <a:gd name="T105" fmla="*/ 1185 h 1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79" h="1671">
                <a:moveTo>
                  <a:pt x="1279" y="1154"/>
                </a:moveTo>
                <a:lnTo>
                  <a:pt x="1182" y="1178"/>
                </a:lnTo>
                <a:lnTo>
                  <a:pt x="1100" y="1212"/>
                </a:lnTo>
                <a:lnTo>
                  <a:pt x="1063" y="1212"/>
                </a:lnTo>
                <a:lnTo>
                  <a:pt x="1063" y="988"/>
                </a:lnTo>
                <a:lnTo>
                  <a:pt x="933" y="988"/>
                </a:lnTo>
                <a:lnTo>
                  <a:pt x="933" y="933"/>
                </a:lnTo>
                <a:lnTo>
                  <a:pt x="894" y="933"/>
                </a:lnTo>
                <a:lnTo>
                  <a:pt x="894" y="877"/>
                </a:lnTo>
                <a:lnTo>
                  <a:pt x="783" y="877"/>
                </a:lnTo>
                <a:lnTo>
                  <a:pt x="783" y="933"/>
                </a:lnTo>
                <a:lnTo>
                  <a:pt x="712" y="933"/>
                </a:lnTo>
                <a:lnTo>
                  <a:pt x="712" y="988"/>
                </a:lnTo>
                <a:lnTo>
                  <a:pt x="671" y="988"/>
                </a:lnTo>
                <a:lnTo>
                  <a:pt x="671" y="1183"/>
                </a:lnTo>
                <a:lnTo>
                  <a:pt x="659" y="1180"/>
                </a:lnTo>
                <a:lnTo>
                  <a:pt x="618" y="1188"/>
                </a:lnTo>
                <a:lnTo>
                  <a:pt x="577" y="1207"/>
                </a:lnTo>
                <a:lnTo>
                  <a:pt x="543" y="1236"/>
                </a:lnTo>
                <a:lnTo>
                  <a:pt x="519" y="1275"/>
                </a:lnTo>
                <a:lnTo>
                  <a:pt x="506" y="1309"/>
                </a:lnTo>
                <a:lnTo>
                  <a:pt x="315" y="1309"/>
                </a:lnTo>
                <a:lnTo>
                  <a:pt x="303" y="1314"/>
                </a:lnTo>
                <a:lnTo>
                  <a:pt x="303" y="1336"/>
                </a:lnTo>
                <a:lnTo>
                  <a:pt x="247" y="1333"/>
                </a:lnTo>
                <a:lnTo>
                  <a:pt x="243" y="520"/>
                </a:lnTo>
                <a:lnTo>
                  <a:pt x="243" y="520"/>
                </a:lnTo>
                <a:lnTo>
                  <a:pt x="240" y="520"/>
                </a:lnTo>
                <a:lnTo>
                  <a:pt x="235" y="517"/>
                </a:lnTo>
                <a:lnTo>
                  <a:pt x="230" y="517"/>
                </a:lnTo>
                <a:lnTo>
                  <a:pt x="230" y="517"/>
                </a:lnTo>
                <a:lnTo>
                  <a:pt x="230" y="510"/>
                </a:lnTo>
                <a:lnTo>
                  <a:pt x="228" y="507"/>
                </a:lnTo>
                <a:lnTo>
                  <a:pt x="221" y="507"/>
                </a:lnTo>
                <a:lnTo>
                  <a:pt x="209" y="507"/>
                </a:lnTo>
                <a:lnTo>
                  <a:pt x="194" y="505"/>
                </a:lnTo>
                <a:lnTo>
                  <a:pt x="184" y="505"/>
                </a:lnTo>
                <a:lnTo>
                  <a:pt x="184" y="500"/>
                </a:lnTo>
                <a:lnTo>
                  <a:pt x="192" y="500"/>
                </a:lnTo>
                <a:lnTo>
                  <a:pt x="211" y="500"/>
                </a:lnTo>
                <a:lnTo>
                  <a:pt x="228" y="498"/>
                </a:lnTo>
                <a:lnTo>
                  <a:pt x="240" y="498"/>
                </a:lnTo>
                <a:lnTo>
                  <a:pt x="247" y="495"/>
                </a:lnTo>
                <a:lnTo>
                  <a:pt x="247" y="493"/>
                </a:lnTo>
                <a:lnTo>
                  <a:pt x="247" y="490"/>
                </a:lnTo>
                <a:lnTo>
                  <a:pt x="240" y="488"/>
                </a:lnTo>
                <a:lnTo>
                  <a:pt x="228" y="486"/>
                </a:lnTo>
                <a:lnTo>
                  <a:pt x="211" y="486"/>
                </a:lnTo>
                <a:lnTo>
                  <a:pt x="189" y="486"/>
                </a:lnTo>
                <a:lnTo>
                  <a:pt x="184" y="486"/>
                </a:lnTo>
                <a:lnTo>
                  <a:pt x="184" y="483"/>
                </a:lnTo>
                <a:lnTo>
                  <a:pt x="187" y="483"/>
                </a:lnTo>
                <a:lnTo>
                  <a:pt x="192" y="481"/>
                </a:lnTo>
                <a:lnTo>
                  <a:pt x="194" y="481"/>
                </a:lnTo>
                <a:lnTo>
                  <a:pt x="194" y="478"/>
                </a:lnTo>
                <a:lnTo>
                  <a:pt x="194" y="469"/>
                </a:lnTo>
                <a:lnTo>
                  <a:pt x="192" y="459"/>
                </a:lnTo>
                <a:lnTo>
                  <a:pt x="192" y="449"/>
                </a:lnTo>
                <a:lnTo>
                  <a:pt x="192" y="439"/>
                </a:lnTo>
                <a:lnTo>
                  <a:pt x="192" y="432"/>
                </a:lnTo>
                <a:lnTo>
                  <a:pt x="192" y="430"/>
                </a:lnTo>
                <a:lnTo>
                  <a:pt x="192" y="430"/>
                </a:lnTo>
                <a:lnTo>
                  <a:pt x="189" y="427"/>
                </a:lnTo>
                <a:lnTo>
                  <a:pt x="184" y="427"/>
                </a:lnTo>
                <a:lnTo>
                  <a:pt x="182" y="427"/>
                </a:lnTo>
                <a:lnTo>
                  <a:pt x="182" y="427"/>
                </a:lnTo>
                <a:lnTo>
                  <a:pt x="184" y="427"/>
                </a:lnTo>
                <a:lnTo>
                  <a:pt x="189" y="427"/>
                </a:lnTo>
                <a:lnTo>
                  <a:pt x="189" y="427"/>
                </a:lnTo>
                <a:lnTo>
                  <a:pt x="199" y="427"/>
                </a:lnTo>
                <a:lnTo>
                  <a:pt x="204" y="425"/>
                </a:lnTo>
                <a:lnTo>
                  <a:pt x="204" y="425"/>
                </a:lnTo>
                <a:lnTo>
                  <a:pt x="204" y="425"/>
                </a:lnTo>
                <a:lnTo>
                  <a:pt x="209" y="425"/>
                </a:lnTo>
                <a:lnTo>
                  <a:pt x="214" y="425"/>
                </a:lnTo>
                <a:lnTo>
                  <a:pt x="214" y="425"/>
                </a:lnTo>
                <a:lnTo>
                  <a:pt x="214" y="425"/>
                </a:lnTo>
                <a:lnTo>
                  <a:pt x="218" y="425"/>
                </a:lnTo>
                <a:lnTo>
                  <a:pt x="221" y="422"/>
                </a:lnTo>
                <a:lnTo>
                  <a:pt x="221" y="422"/>
                </a:lnTo>
                <a:lnTo>
                  <a:pt x="221" y="422"/>
                </a:lnTo>
                <a:lnTo>
                  <a:pt x="221" y="422"/>
                </a:lnTo>
                <a:lnTo>
                  <a:pt x="230" y="418"/>
                </a:lnTo>
                <a:lnTo>
                  <a:pt x="233" y="418"/>
                </a:lnTo>
                <a:lnTo>
                  <a:pt x="233" y="418"/>
                </a:lnTo>
                <a:lnTo>
                  <a:pt x="235" y="415"/>
                </a:lnTo>
                <a:lnTo>
                  <a:pt x="235" y="413"/>
                </a:lnTo>
                <a:lnTo>
                  <a:pt x="235" y="413"/>
                </a:lnTo>
                <a:lnTo>
                  <a:pt x="235" y="410"/>
                </a:lnTo>
                <a:lnTo>
                  <a:pt x="235" y="410"/>
                </a:lnTo>
                <a:lnTo>
                  <a:pt x="221" y="403"/>
                </a:lnTo>
                <a:lnTo>
                  <a:pt x="218" y="403"/>
                </a:lnTo>
                <a:lnTo>
                  <a:pt x="209" y="401"/>
                </a:lnTo>
                <a:lnTo>
                  <a:pt x="197" y="401"/>
                </a:lnTo>
                <a:lnTo>
                  <a:pt x="194" y="401"/>
                </a:lnTo>
                <a:lnTo>
                  <a:pt x="189" y="398"/>
                </a:lnTo>
                <a:lnTo>
                  <a:pt x="187" y="396"/>
                </a:lnTo>
                <a:lnTo>
                  <a:pt x="182" y="393"/>
                </a:lnTo>
                <a:lnTo>
                  <a:pt x="180" y="391"/>
                </a:lnTo>
                <a:lnTo>
                  <a:pt x="177" y="386"/>
                </a:lnTo>
                <a:lnTo>
                  <a:pt x="175" y="381"/>
                </a:lnTo>
                <a:lnTo>
                  <a:pt x="172" y="379"/>
                </a:lnTo>
                <a:lnTo>
                  <a:pt x="170" y="374"/>
                </a:lnTo>
                <a:lnTo>
                  <a:pt x="170" y="374"/>
                </a:lnTo>
                <a:lnTo>
                  <a:pt x="168" y="374"/>
                </a:lnTo>
                <a:lnTo>
                  <a:pt x="168" y="374"/>
                </a:lnTo>
                <a:lnTo>
                  <a:pt x="168" y="245"/>
                </a:lnTo>
                <a:lnTo>
                  <a:pt x="168" y="245"/>
                </a:lnTo>
                <a:lnTo>
                  <a:pt x="165" y="243"/>
                </a:lnTo>
                <a:lnTo>
                  <a:pt x="165" y="243"/>
                </a:lnTo>
                <a:lnTo>
                  <a:pt x="163" y="243"/>
                </a:lnTo>
                <a:lnTo>
                  <a:pt x="163" y="146"/>
                </a:lnTo>
                <a:lnTo>
                  <a:pt x="163" y="146"/>
                </a:lnTo>
                <a:lnTo>
                  <a:pt x="163" y="146"/>
                </a:lnTo>
                <a:lnTo>
                  <a:pt x="160" y="146"/>
                </a:lnTo>
                <a:lnTo>
                  <a:pt x="160" y="146"/>
                </a:lnTo>
                <a:lnTo>
                  <a:pt x="160" y="65"/>
                </a:lnTo>
                <a:lnTo>
                  <a:pt x="160" y="63"/>
                </a:lnTo>
                <a:lnTo>
                  <a:pt x="158" y="63"/>
                </a:lnTo>
                <a:lnTo>
                  <a:pt x="158" y="63"/>
                </a:lnTo>
                <a:lnTo>
                  <a:pt x="158" y="63"/>
                </a:lnTo>
                <a:lnTo>
                  <a:pt x="158" y="0"/>
                </a:lnTo>
                <a:lnTo>
                  <a:pt x="158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3" y="0"/>
                </a:lnTo>
                <a:lnTo>
                  <a:pt x="153" y="0"/>
                </a:lnTo>
                <a:lnTo>
                  <a:pt x="153" y="0"/>
                </a:lnTo>
                <a:lnTo>
                  <a:pt x="153" y="2"/>
                </a:lnTo>
                <a:lnTo>
                  <a:pt x="153" y="2"/>
                </a:lnTo>
                <a:lnTo>
                  <a:pt x="153" y="63"/>
                </a:lnTo>
                <a:lnTo>
                  <a:pt x="153" y="63"/>
                </a:lnTo>
                <a:lnTo>
                  <a:pt x="153" y="63"/>
                </a:lnTo>
                <a:lnTo>
                  <a:pt x="151" y="65"/>
                </a:lnTo>
                <a:lnTo>
                  <a:pt x="151" y="65"/>
                </a:lnTo>
                <a:lnTo>
                  <a:pt x="151" y="65"/>
                </a:lnTo>
                <a:lnTo>
                  <a:pt x="151" y="146"/>
                </a:lnTo>
                <a:lnTo>
                  <a:pt x="151" y="146"/>
                </a:lnTo>
                <a:lnTo>
                  <a:pt x="151" y="146"/>
                </a:lnTo>
                <a:lnTo>
                  <a:pt x="148" y="146"/>
                </a:lnTo>
                <a:lnTo>
                  <a:pt x="148" y="146"/>
                </a:lnTo>
                <a:lnTo>
                  <a:pt x="148" y="243"/>
                </a:lnTo>
                <a:lnTo>
                  <a:pt x="148" y="243"/>
                </a:lnTo>
                <a:lnTo>
                  <a:pt x="146" y="245"/>
                </a:lnTo>
                <a:lnTo>
                  <a:pt x="146" y="245"/>
                </a:lnTo>
                <a:lnTo>
                  <a:pt x="146" y="374"/>
                </a:lnTo>
                <a:lnTo>
                  <a:pt x="146" y="374"/>
                </a:lnTo>
                <a:lnTo>
                  <a:pt x="143" y="374"/>
                </a:lnTo>
                <a:lnTo>
                  <a:pt x="143" y="374"/>
                </a:lnTo>
                <a:lnTo>
                  <a:pt x="141" y="379"/>
                </a:lnTo>
                <a:lnTo>
                  <a:pt x="141" y="384"/>
                </a:lnTo>
                <a:lnTo>
                  <a:pt x="138" y="386"/>
                </a:lnTo>
                <a:lnTo>
                  <a:pt x="136" y="391"/>
                </a:lnTo>
                <a:lnTo>
                  <a:pt x="131" y="393"/>
                </a:lnTo>
                <a:lnTo>
                  <a:pt x="129" y="396"/>
                </a:lnTo>
                <a:lnTo>
                  <a:pt x="124" y="398"/>
                </a:lnTo>
                <a:lnTo>
                  <a:pt x="121" y="401"/>
                </a:lnTo>
                <a:lnTo>
                  <a:pt x="117" y="401"/>
                </a:lnTo>
                <a:lnTo>
                  <a:pt x="105" y="403"/>
                </a:lnTo>
                <a:lnTo>
                  <a:pt x="97" y="403"/>
                </a:lnTo>
                <a:lnTo>
                  <a:pt x="92" y="405"/>
                </a:lnTo>
                <a:lnTo>
                  <a:pt x="80" y="413"/>
                </a:lnTo>
                <a:lnTo>
                  <a:pt x="80" y="413"/>
                </a:lnTo>
                <a:lnTo>
                  <a:pt x="80" y="418"/>
                </a:lnTo>
                <a:lnTo>
                  <a:pt x="80" y="418"/>
                </a:lnTo>
                <a:lnTo>
                  <a:pt x="80" y="420"/>
                </a:lnTo>
                <a:lnTo>
                  <a:pt x="85" y="420"/>
                </a:lnTo>
                <a:lnTo>
                  <a:pt x="95" y="425"/>
                </a:lnTo>
                <a:lnTo>
                  <a:pt x="95" y="425"/>
                </a:lnTo>
                <a:lnTo>
                  <a:pt x="95" y="425"/>
                </a:lnTo>
                <a:lnTo>
                  <a:pt x="100" y="425"/>
                </a:lnTo>
                <a:lnTo>
                  <a:pt x="100" y="425"/>
                </a:lnTo>
                <a:lnTo>
                  <a:pt x="102" y="425"/>
                </a:lnTo>
                <a:lnTo>
                  <a:pt x="102" y="425"/>
                </a:lnTo>
                <a:lnTo>
                  <a:pt x="107" y="427"/>
                </a:lnTo>
                <a:lnTo>
                  <a:pt x="112" y="427"/>
                </a:lnTo>
                <a:lnTo>
                  <a:pt x="112" y="427"/>
                </a:lnTo>
                <a:lnTo>
                  <a:pt x="119" y="427"/>
                </a:lnTo>
                <a:lnTo>
                  <a:pt x="124" y="427"/>
                </a:lnTo>
                <a:lnTo>
                  <a:pt x="124" y="427"/>
                </a:lnTo>
                <a:lnTo>
                  <a:pt x="124" y="427"/>
                </a:lnTo>
                <a:lnTo>
                  <a:pt x="129" y="427"/>
                </a:lnTo>
                <a:lnTo>
                  <a:pt x="129" y="427"/>
                </a:lnTo>
                <a:lnTo>
                  <a:pt x="126" y="430"/>
                </a:lnTo>
                <a:lnTo>
                  <a:pt x="121" y="430"/>
                </a:lnTo>
                <a:lnTo>
                  <a:pt x="119" y="430"/>
                </a:lnTo>
                <a:lnTo>
                  <a:pt x="119" y="432"/>
                </a:lnTo>
                <a:lnTo>
                  <a:pt x="119" y="439"/>
                </a:lnTo>
                <a:lnTo>
                  <a:pt x="119" y="449"/>
                </a:lnTo>
                <a:lnTo>
                  <a:pt x="119" y="459"/>
                </a:lnTo>
                <a:lnTo>
                  <a:pt x="119" y="469"/>
                </a:lnTo>
                <a:lnTo>
                  <a:pt x="119" y="478"/>
                </a:lnTo>
                <a:lnTo>
                  <a:pt x="119" y="481"/>
                </a:lnTo>
                <a:lnTo>
                  <a:pt x="121" y="481"/>
                </a:lnTo>
                <a:lnTo>
                  <a:pt x="124" y="483"/>
                </a:lnTo>
                <a:lnTo>
                  <a:pt x="129" y="483"/>
                </a:lnTo>
                <a:lnTo>
                  <a:pt x="131" y="483"/>
                </a:lnTo>
                <a:lnTo>
                  <a:pt x="131" y="486"/>
                </a:lnTo>
                <a:lnTo>
                  <a:pt x="119" y="486"/>
                </a:lnTo>
                <a:lnTo>
                  <a:pt x="100" y="486"/>
                </a:lnTo>
                <a:lnTo>
                  <a:pt x="83" y="488"/>
                </a:lnTo>
                <a:lnTo>
                  <a:pt x="73" y="490"/>
                </a:lnTo>
                <a:lnTo>
                  <a:pt x="66" y="490"/>
                </a:lnTo>
                <a:lnTo>
                  <a:pt x="66" y="495"/>
                </a:lnTo>
                <a:lnTo>
                  <a:pt x="68" y="498"/>
                </a:lnTo>
                <a:lnTo>
                  <a:pt x="75" y="498"/>
                </a:lnTo>
                <a:lnTo>
                  <a:pt x="88" y="500"/>
                </a:lnTo>
                <a:lnTo>
                  <a:pt x="105" y="500"/>
                </a:lnTo>
                <a:lnTo>
                  <a:pt x="124" y="500"/>
                </a:lnTo>
                <a:lnTo>
                  <a:pt x="131" y="500"/>
                </a:lnTo>
                <a:lnTo>
                  <a:pt x="131" y="505"/>
                </a:lnTo>
                <a:lnTo>
                  <a:pt x="121" y="507"/>
                </a:lnTo>
                <a:lnTo>
                  <a:pt x="107" y="507"/>
                </a:lnTo>
                <a:lnTo>
                  <a:pt x="95" y="507"/>
                </a:lnTo>
                <a:lnTo>
                  <a:pt x="88" y="510"/>
                </a:lnTo>
                <a:lnTo>
                  <a:pt x="88" y="510"/>
                </a:lnTo>
                <a:lnTo>
                  <a:pt x="88" y="520"/>
                </a:lnTo>
                <a:lnTo>
                  <a:pt x="85" y="520"/>
                </a:lnTo>
                <a:lnTo>
                  <a:pt x="80" y="520"/>
                </a:lnTo>
                <a:lnTo>
                  <a:pt x="75" y="520"/>
                </a:lnTo>
                <a:lnTo>
                  <a:pt x="73" y="520"/>
                </a:lnTo>
                <a:lnTo>
                  <a:pt x="73" y="520"/>
                </a:lnTo>
                <a:lnTo>
                  <a:pt x="78" y="1331"/>
                </a:lnTo>
                <a:lnTo>
                  <a:pt x="27" y="1333"/>
                </a:lnTo>
                <a:lnTo>
                  <a:pt x="27" y="1350"/>
                </a:lnTo>
                <a:lnTo>
                  <a:pt x="0" y="1353"/>
                </a:lnTo>
                <a:lnTo>
                  <a:pt x="0" y="1671"/>
                </a:lnTo>
                <a:lnTo>
                  <a:pt x="1279" y="1671"/>
                </a:lnTo>
                <a:lnTo>
                  <a:pt x="1279" y="1154"/>
                </a:lnTo>
                <a:close/>
                <a:moveTo>
                  <a:pt x="126" y="498"/>
                </a:moveTo>
                <a:lnTo>
                  <a:pt x="124" y="498"/>
                </a:lnTo>
                <a:lnTo>
                  <a:pt x="121" y="498"/>
                </a:lnTo>
                <a:lnTo>
                  <a:pt x="119" y="498"/>
                </a:lnTo>
                <a:lnTo>
                  <a:pt x="117" y="498"/>
                </a:lnTo>
                <a:lnTo>
                  <a:pt x="119" y="498"/>
                </a:lnTo>
                <a:lnTo>
                  <a:pt x="121" y="498"/>
                </a:lnTo>
                <a:lnTo>
                  <a:pt x="124" y="498"/>
                </a:lnTo>
                <a:lnTo>
                  <a:pt x="126" y="498"/>
                </a:lnTo>
                <a:lnTo>
                  <a:pt x="131" y="498"/>
                </a:lnTo>
                <a:lnTo>
                  <a:pt x="126" y="498"/>
                </a:lnTo>
                <a:close/>
                <a:moveTo>
                  <a:pt x="117" y="568"/>
                </a:moveTo>
                <a:lnTo>
                  <a:pt x="121" y="568"/>
                </a:lnTo>
                <a:lnTo>
                  <a:pt x="131" y="568"/>
                </a:lnTo>
                <a:lnTo>
                  <a:pt x="138" y="568"/>
                </a:lnTo>
                <a:lnTo>
                  <a:pt x="138" y="656"/>
                </a:lnTo>
                <a:lnTo>
                  <a:pt x="134" y="656"/>
                </a:lnTo>
                <a:lnTo>
                  <a:pt x="124" y="656"/>
                </a:lnTo>
                <a:lnTo>
                  <a:pt x="119" y="656"/>
                </a:lnTo>
                <a:lnTo>
                  <a:pt x="117" y="568"/>
                </a:lnTo>
                <a:close/>
                <a:moveTo>
                  <a:pt x="119" y="673"/>
                </a:moveTo>
                <a:lnTo>
                  <a:pt x="126" y="673"/>
                </a:lnTo>
                <a:lnTo>
                  <a:pt x="136" y="673"/>
                </a:lnTo>
                <a:lnTo>
                  <a:pt x="138" y="673"/>
                </a:lnTo>
                <a:lnTo>
                  <a:pt x="138" y="799"/>
                </a:lnTo>
                <a:lnTo>
                  <a:pt x="136" y="799"/>
                </a:lnTo>
                <a:lnTo>
                  <a:pt x="126" y="799"/>
                </a:lnTo>
                <a:lnTo>
                  <a:pt x="119" y="799"/>
                </a:lnTo>
                <a:lnTo>
                  <a:pt x="119" y="673"/>
                </a:lnTo>
                <a:close/>
                <a:moveTo>
                  <a:pt x="119" y="814"/>
                </a:moveTo>
                <a:lnTo>
                  <a:pt x="124" y="814"/>
                </a:lnTo>
                <a:lnTo>
                  <a:pt x="136" y="814"/>
                </a:lnTo>
                <a:lnTo>
                  <a:pt x="141" y="814"/>
                </a:lnTo>
                <a:lnTo>
                  <a:pt x="141" y="937"/>
                </a:lnTo>
                <a:lnTo>
                  <a:pt x="136" y="937"/>
                </a:lnTo>
                <a:lnTo>
                  <a:pt x="129" y="937"/>
                </a:lnTo>
                <a:lnTo>
                  <a:pt x="119" y="937"/>
                </a:lnTo>
                <a:lnTo>
                  <a:pt x="119" y="814"/>
                </a:lnTo>
                <a:close/>
                <a:moveTo>
                  <a:pt x="119" y="957"/>
                </a:moveTo>
                <a:lnTo>
                  <a:pt x="126" y="957"/>
                </a:lnTo>
                <a:lnTo>
                  <a:pt x="136" y="957"/>
                </a:lnTo>
                <a:lnTo>
                  <a:pt x="141" y="957"/>
                </a:lnTo>
                <a:lnTo>
                  <a:pt x="141" y="1071"/>
                </a:lnTo>
                <a:lnTo>
                  <a:pt x="138" y="1071"/>
                </a:lnTo>
                <a:lnTo>
                  <a:pt x="129" y="1071"/>
                </a:lnTo>
                <a:lnTo>
                  <a:pt x="121" y="1073"/>
                </a:lnTo>
                <a:lnTo>
                  <a:pt x="119" y="957"/>
                </a:lnTo>
                <a:close/>
                <a:moveTo>
                  <a:pt x="129" y="1185"/>
                </a:moveTo>
                <a:lnTo>
                  <a:pt x="121" y="1188"/>
                </a:lnTo>
                <a:lnTo>
                  <a:pt x="121" y="1095"/>
                </a:lnTo>
                <a:lnTo>
                  <a:pt x="126" y="1095"/>
                </a:lnTo>
                <a:lnTo>
                  <a:pt x="136" y="1095"/>
                </a:lnTo>
                <a:lnTo>
                  <a:pt x="141" y="1095"/>
                </a:lnTo>
                <a:lnTo>
                  <a:pt x="141" y="1185"/>
                </a:lnTo>
                <a:lnTo>
                  <a:pt x="129" y="1185"/>
                </a:lnTo>
                <a:close/>
                <a:moveTo>
                  <a:pt x="182" y="568"/>
                </a:moveTo>
                <a:lnTo>
                  <a:pt x="189" y="568"/>
                </a:lnTo>
                <a:lnTo>
                  <a:pt x="197" y="568"/>
                </a:lnTo>
                <a:lnTo>
                  <a:pt x="197" y="656"/>
                </a:lnTo>
                <a:lnTo>
                  <a:pt x="194" y="656"/>
                </a:lnTo>
                <a:lnTo>
                  <a:pt x="182" y="656"/>
                </a:lnTo>
                <a:lnTo>
                  <a:pt x="182" y="568"/>
                </a:lnTo>
                <a:close/>
                <a:moveTo>
                  <a:pt x="182" y="673"/>
                </a:moveTo>
                <a:lnTo>
                  <a:pt x="189" y="673"/>
                </a:lnTo>
                <a:lnTo>
                  <a:pt x="197" y="673"/>
                </a:lnTo>
                <a:lnTo>
                  <a:pt x="199" y="799"/>
                </a:lnTo>
                <a:lnTo>
                  <a:pt x="189" y="799"/>
                </a:lnTo>
                <a:lnTo>
                  <a:pt x="182" y="799"/>
                </a:lnTo>
                <a:lnTo>
                  <a:pt x="182" y="673"/>
                </a:lnTo>
                <a:close/>
                <a:moveTo>
                  <a:pt x="182" y="814"/>
                </a:moveTo>
                <a:lnTo>
                  <a:pt x="194" y="814"/>
                </a:lnTo>
                <a:lnTo>
                  <a:pt x="199" y="814"/>
                </a:lnTo>
                <a:lnTo>
                  <a:pt x="199" y="937"/>
                </a:lnTo>
                <a:lnTo>
                  <a:pt x="192" y="937"/>
                </a:lnTo>
                <a:lnTo>
                  <a:pt x="184" y="937"/>
                </a:lnTo>
                <a:lnTo>
                  <a:pt x="182" y="814"/>
                </a:lnTo>
                <a:close/>
                <a:moveTo>
                  <a:pt x="184" y="957"/>
                </a:moveTo>
                <a:lnTo>
                  <a:pt x="194" y="957"/>
                </a:lnTo>
                <a:lnTo>
                  <a:pt x="199" y="957"/>
                </a:lnTo>
                <a:lnTo>
                  <a:pt x="199" y="1071"/>
                </a:lnTo>
                <a:lnTo>
                  <a:pt x="192" y="1071"/>
                </a:lnTo>
                <a:lnTo>
                  <a:pt x="184" y="1071"/>
                </a:lnTo>
                <a:lnTo>
                  <a:pt x="184" y="957"/>
                </a:lnTo>
                <a:close/>
                <a:moveTo>
                  <a:pt x="199" y="1188"/>
                </a:moveTo>
                <a:lnTo>
                  <a:pt x="184" y="1185"/>
                </a:lnTo>
                <a:lnTo>
                  <a:pt x="184" y="1098"/>
                </a:lnTo>
                <a:lnTo>
                  <a:pt x="197" y="1098"/>
                </a:lnTo>
                <a:lnTo>
                  <a:pt x="199" y="1098"/>
                </a:lnTo>
                <a:lnTo>
                  <a:pt x="201" y="1188"/>
                </a:lnTo>
                <a:lnTo>
                  <a:pt x="199" y="11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0" y="4913855"/>
            <a:ext cx="2040206" cy="1944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Rectangle 26"/>
          <p:cNvSpPr/>
          <p:nvPr/>
        </p:nvSpPr>
        <p:spPr>
          <a:xfrm>
            <a:off x="2038464" y="4913855"/>
            <a:ext cx="2040206" cy="1944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Rectangle 27"/>
          <p:cNvSpPr/>
          <p:nvPr/>
        </p:nvSpPr>
        <p:spPr>
          <a:xfrm>
            <a:off x="4066865" y="4913855"/>
            <a:ext cx="2040206" cy="1944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Rectangle 28"/>
          <p:cNvSpPr/>
          <p:nvPr/>
        </p:nvSpPr>
        <p:spPr>
          <a:xfrm>
            <a:off x="6094035" y="4913855"/>
            <a:ext cx="2040206" cy="1944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0" name="Rectangle 29"/>
          <p:cNvSpPr/>
          <p:nvPr/>
        </p:nvSpPr>
        <p:spPr>
          <a:xfrm>
            <a:off x="8130521" y="4913855"/>
            <a:ext cx="2040206" cy="1944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Rectangle 30"/>
          <p:cNvSpPr/>
          <p:nvPr/>
        </p:nvSpPr>
        <p:spPr>
          <a:xfrm>
            <a:off x="10150214" y="4913855"/>
            <a:ext cx="2175794" cy="1944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91" y="4553026"/>
            <a:ext cx="1875019" cy="84883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596461" y="5522423"/>
            <a:ext cx="6996363" cy="954108"/>
            <a:chOff x="2320267" y="5275634"/>
            <a:chExt cx="6996363" cy="954108"/>
          </a:xfrm>
        </p:grpSpPr>
        <p:sp>
          <p:nvSpPr>
            <p:cNvPr id="14" name="TextBox 13"/>
            <p:cNvSpPr txBox="1"/>
            <p:nvPr/>
          </p:nvSpPr>
          <p:spPr>
            <a:xfrm>
              <a:off x="2320267" y="5275634"/>
              <a:ext cx="69268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dirty="0">
                  <a:solidFill>
                    <a:schemeClr val="accent1"/>
                  </a:solidFill>
                  <a:latin typeface="+mj-lt"/>
                </a:rPr>
                <a:t>Advanced </a:t>
              </a:r>
              <a:r>
                <a:rPr lang="en-US" sz="3600" dirty="0">
                  <a:solidFill>
                    <a:schemeClr val="accent2"/>
                  </a:solidFill>
                  <a:latin typeface="+mj-lt"/>
                </a:rPr>
                <a:t>Technology</a:t>
              </a:r>
              <a:r>
                <a:rPr lang="en-US" sz="36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3600" dirty="0">
                  <a:solidFill>
                    <a:schemeClr val="accent1"/>
                  </a:solidFill>
                  <a:latin typeface="+mj-lt"/>
                </a:rPr>
                <a:t>Group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441567" y="5921965"/>
              <a:ext cx="8807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St. Louis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62277" y="5921965"/>
              <a:ext cx="1123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Kansas City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26099" y="5921965"/>
              <a:ext cx="9267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Missoula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492762" y="5921965"/>
              <a:ext cx="10347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Cincinnati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567395" y="5921965"/>
              <a:ext cx="8746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Denver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481928" y="5921965"/>
              <a:ext cx="7600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Dallas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81919" y="5921965"/>
              <a:ext cx="10347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Atlanta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027575" y="763031"/>
            <a:ext cx="6136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+mj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9994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ATG">
      <a:dk1>
        <a:srgbClr val="595959"/>
      </a:dk1>
      <a:lt1>
        <a:sysClr val="window" lastClr="FFFFFF"/>
      </a:lt1>
      <a:dk2>
        <a:srgbClr val="262626"/>
      </a:dk2>
      <a:lt2>
        <a:srgbClr val="E7E6E6"/>
      </a:lt2>
      <a:accent1>
        <a:srgbClr val="3A3889"/>
      </a:accent1>
      <a:accent2>
        <a:srgbClr val="97BB3A"/>
      </a:accent2>
      <a:accent3>
        <a:srgbClr val="3A86C9"/>
      </a:accent3>
      <a:accent4>
        <a:srgbClr val="FF3300"/>
      </a:accent4>
      <a:accent5>
        <a:srgbClr val="2A244D"/>
      </a:accent5>
      <a:accent6>
        <a:srgbClr val="404040"/>
      </a:accent6>
      <a:hlink>
        <a:srgbClr val="3A86C9"/>
      </a:hlink>
      <a:folHlink>
        <a:srgbClr val="FF3300"/>
      </a:folHlink>
    </a:clrScheme>
    <a:fontScheme name="Custom 3">
      <a:majorFont>
        <a:latin typeface="Montserrat Semi Bold"/>
        <a:ea typeface=""/>
        <a:cs typeface=""/>
      </a:majorFont>
      <a:minorFont>
        <a:latin typeface="Lat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 Training Deck 2016" id="{BB9A0425-1C11-4E88-90CC-2646F9299B6E}" vid="{0B4F0B3D-9318-4A87-B271-ADC09C52DA6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8E70B73F437049AC503442B0903F25" ma:contentTypeVersion="17" ma:contentTypeDescription="Create a new document." ma:contentTypeScope="" ma:versionID="17e06091ee6bc01d26fe647206d8a39e">
  <xsd:schema xmlns:xsd="http://www.w3.org/2001/XMLSchema" xmlns:xs="http://www.w3.org/2001/XMLSchema" xmlns:p="http://schemas.microsoft.com/office/2006/metadata/properties" xmlns:ns2="d8930730-7009-4f4f-8162-db3ca1863cf6" xmlns:ns3="861a7d41-f5a1-4f34-abcf-050abb75799f" targetNamespace="http://schemas.microsoft.com/office/2006/metadata/properties" ma:root="true" ma:fieldsID="e6771fdc0b1fc0cb9ef545bea16e4f94" ns2:_="" ns3:_="">
    <xsd:import namespace="d8930730-7009-4f4f-8162-db3ca1863cf6"/>
    <xsd:import namespace="861a7d41-f5a1-4f34-abcf-050abb75799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SharingHintHash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930730-7009-4f4f-8162-db3ca1863cf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1a7d41-f5a1-4f34-abcf-050abb75799f" elementFormDefault="qualified">
    <xsd:import namespace="http://schemas.microsoft.com/office/2006/documentManagement/types"/>
    <xsd:import namespace="http://schemas.microsoft.com/office/infopath/2007/PartnerControls"/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02CC65-36AA-471A-BE80-1700CC55A7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930730-7009-4f4f-8162-db3ca1863cf6"/>
    <ds:schemaRef ds:uri="861a7d41-f5a1-4f34-abcf-050abb7579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B38388-C208-412B-A453-FCA53A14D3FA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861a7d41-f5a1-4f34-abcf-050abb75799f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d8930730-7009-4f4f-8162-db3ca1863cf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B67F114-FABD-4094-9CA5-A7C62323D2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UM Training Deck 2016</Template>
  <TotalTime>1321</TotalTime>
  <Words>310</Words>
  <Application>Microsoft Office PowerPoint</Application>
  <PresentationFormat>Widescreen</PresentationFormat>
  <Paragraphs>57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Wingdings</vt:lpstr>
      <vt:lpstr>Calibri</vt:lpstr>
      <vt:lpstr>Lato Light</vt:lpstr>
      <vt:lpstr>Arial</vt:lpstr>
      <vt:lpstr>Lato Medium</vt:lpstr>
      <vt:lpstr>Montserrat Semi Bold</vt:lpstr>
      <vt:lpstr>Century Gothic</vt:lpstr>
      <vt:lpstr>Franklin Gothic Heavy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Allen, Jay</dc:creator>
  <cp:lastModifiedBy>Stergios, Tom</cp:lastModifiedBy>
  <cp:revision>33</cp:revision>
  <dcterms:created xsi:type="dcterms:W3CDTF">2016-11-08T21:36:55Z</dcterms:created>
  <dcterms:modified xsi:type="dcterms:W3CDTF">2016-11-17T16:20:14Z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0x0101006F8E70B73F437049AC503442B0903F25</vt:lpwstr>
  </property>
</Properties>
</file>